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82" r:id="rId5"/>
    <p:sldId id="284" r:id="rId6"/>
    <p:sldId id="285" r:id="rId7"/>
    <p:sldId id="283" r:id="rId8"/>
    <p:sldId id="290" r:id="rId9"/>
    <p:sldId id="286" r:id="rId10"/>
    <p:sldId id="287" r:id="rId11"/>
    <p:sldId id="288"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93F6E-4BEE-49E8-8599-0C79BEB2DDC1}" v="247" dt="2020-10-30T17:12:56.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108" d="100"/>
          <a:sy n="108"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Zick" userId="71495ec7-eab9-47b0-8383-91a2e2b74009" providerId="ADAL" clId="{30693F6E-4BEE-49E8-8599-0C79BEB2DDC1}"/>
    <pc:docChg chg="undo custSel mod addSld modSld">
      <pc:chgData name="Andrea Zick" userId="71495ec7-eab9-47b0-8383-91a2e2b74009" providerId="ADAL" clId="{30693F6E-4BEE-49E8-8599-0C79BEB2DDC1}" dt="2020-10-30T17:13:56.250" v="2727" actId="20577"/>
      <pc:docMkLst>
        <pc:docMk/>
      </pc:docMkLst>
      <pc:sldChg chg="modNotesTx">
        <pc:chgData name="Andrea Zick" userId="71495ec7-eab9-47b0-8383-91a2e2b74009" providerId="ADAL" clId="{30693F6E-4BEE-49E8-8599-0C79BEB2DDC1}" dt="2020-10-29T14:52:02.400" v="2502" actId="6549"/>
        <pc:sldMkLst>
          <pc:docMk/>
          <pc:sldMk cId="674873628" sldId="282"/>
        </pc:sldMkLst>
      </pc:sldChg>
      <pc:sldChg chg="modSp">
        <pc:chgData name="Andrea Zick" userId="71495ec7-eab9-47b0-8383-91a2e2b74009" providerId="ADAL" clId="{30693F6E-4BEE-49E8-8599-0C79BEB2DDC1}" dt="2020-10-30T17:09:00.676" v="2580" actId="20577"/>
        <pc:sldMkLst>
          <pc:docMk/>
          <pc:sldMk cId="3897948653" sldId="283"/>
        </pc:sldMkLst>
        <pc:spChg chg="mod">
          <ac:chgData name="Andrea Zick" userId="71495ec7-eab9-47b0-8383-91a2e2b74009" providerId="ADAL" clId="{30693F6E-4BEE-49E8-8599-0C79BEB2DDC1}" dt="2020-10-29T13:47:46.718" v="2"/>
          <ac:spMkLst>
            <pc:docMk/>
            <pc:sldMk cId="3897948653" sldId="283"/>
            <ac:spMk id="2" creationId="{A0150EC9-7E7D-4648-AC38-2A7BCBFB2EF6}"/>
          </ac:spMkLst>
        </pc:spChg>
        <pc:graphicFrameChg chg="mod">
          <ac:chgData name="Andrea Zick" userId="71495ec7-eab9-47b0-8383-91a2e2b74009" providerId="ADAL" clId="{30693F6E-4BEE-49E8-8599-0C79BEB2DDC1}" dt="2020-10-30T17:09:00.676" v="2580" actId="20577"/>
          <ac:graphicFrameMkLst>
            <pc:docMk/>
            <pc:sldMk cId="3897948653" sldId="283"/>
            <ac:graphicFrameMk id="40" creationId="{588F46CA-B9C9-4DF2-80F8-260A6F0C0E2D}"/>
          </ac:graphicFrameMkLst>
        </pc:graphicFrameChg>
        <pc:picChg chg="mod">
          <ac:chgData name="Andrea Zick" userId="71495ec7-eab9-47b0-8383-91a2e2b74009" providerId="ADAL" clId="{30693F6E-4BEE-49E8-8599-0C79BEB2DDC1}" dt="2020-10-29T13:48:55.803" v="3"/>
          <ac:picMkLst>
            <pc:docMk/>
            <pc:sldMk cId="3897948653" sldId="283"/>
            <ac:picMk id="12" creationId="{B040C7CF-D41D-4C30-BF33-A866B75888CF}"/>
          </ac:picMkLst>
        </pc:picChg>
      </pc:sldChg>
      <pc:sldChg chg="addSp modSp mod setBg setClrOvrMap">
        <pc:chgData name="Andrea Zick" userId="71495ec7-eab9-47b0-8383-91a2e2b74009" providerId="ADAL" clId="{30693F6E-4BEE-49E8-8599-0C79BEB2DDC1}" dt="2020-10-29T13:54:59.126" v="33" actId="26606"/>
        <pc:sldMkLst>
          <pc:docMk/>
          <pc:sldMk cId="1790093116" sldId="284"/>
        </pc:sldMkLst>
        <pc:spChg chg="mod">
          <ac:chgData name="Andrea Zick" userId="71495ec7-eab9-47b0-8383-91a2e2b74009" providerId="ADAL" clId="{30693F6E-4BEE-49E8-8599-0C79BEB2DDC1}" dt="2020-10-29T13:54:59.126" v="33" actId="26606"/>
          <ac:spMkLst>
            <pc:docMk/>
            <pc:sldMk cId="1790093116" sldId="284"/>
            <ac:spMk id="2" creationId="{6236BB28-50D4-4DBA-AB1D-4A2A596D53C7}"/>
          </ac:spMkLst>
        </pc:spChg>
        <pc:spChg chg="mod">
          <ac:chgData name="Andrea Zick" userId="71495ec7-eab9-47b0-8383-91a2e2b74009" providerId="ADAL" clId="{30693F6E-4BEE-49E8-8599-0C79BEB2DDC1}" dt="2020-10-29T13:54:59.126" v="33" actId="26606"/>
          <ac:spMkLst>
            <pc:docMk/>
            <pc:sldMk cId="1790093116" sldId="284"/>
            <ac:spMk id="3" creationId="{44719F63-5FF6-4160-A5FF-0A8AFA5931B2}"/>
          </ac:spMkLst>
        </pc:spChg>
        <pc:spChg chg="add">
          <ac:chgData name="Andrea Zick" userId="71495ec7-eab9-47b0-8383-91a2e2b74009" providerId="ADAL" clId="{30693F6E-4BEE-49E8-8599-0C79BEB2DDC1}" dt="2020-10-29T13:54:59.126" v="33" actId="26606"/>
          <ac:spMkLst>
            <pc:docMk/>
            <pc:sldMk cId="1790093116" sldId="284"/>
            <ac:spMk id="10" creationId="{6B695AA2-4B70-477F-AF90-536B720A1343}"/>
          </ac:spMkLst>
        </pc:spChg>
        <pc:picChg chg="add mod ord">
          <ac:chgData name="Andrea Zick" userId="71495ec7-eab9-47b0-8383-91a2e2b74009" providerId="ADAL" clId="{30693F6E-4BEE-49E8-8599-0C79BEB2DDC1}" dt="2020-10-29T13:54:59.126" v="33" actId="26606"/>
          <ac:picMkLst>
            <pc:docMk/>
            <pc:sldMk cId="1790093116" sldId="284"/>
            <ac:picMk id="5" creationId="{47105DC9-7D14-4B64-9F6E-729DECA93A32}"/>
          </ac:picMkLst>
        </pc:picChg>
      </pc:sldChg>
      <pc:sldChg chg="addSp delSp modSp">
        <pc:chgData name="Andrea Zick" userId="71495ec7-eab9-47b0-8383-91a2e2b74009" providerId="ADAL" clId="{30693F6E-4BEE-49E8-8599-0C79BEB2DDC1}" dt="2020-10-29T14:31:19.184" v="1660" actId="1076"/>
        <pc:sldMkLst>
          <pc:docMk/>
          <pc:sldMk cId="3464557986" sldId="285"/>
        </pc:sldMkLst>
        <pc:spChg chg="mod">
          <ac:chgData name="Andrea Zick" userId="71495ec7-eab9-47b0-8383-91a2e2b74009" providerId="ADAL" clId="{30693F6E-4BEE-49E8-8599-0C79BEB2DDC1}" dt="2020-10-29T13:58:54.878" v="73" actId="313"/>
          <ac:spMkLst>
            <pc:docMk/>
            <pc:sldMk cId="3464557986" sldId="285"/>
            <ac:spMk id="2" creationId="{E965EB99-EBFA-4F53-BDF0-61F80E785A52}"/>
          </ac:spMkLst>
        </pc:spChg>
        <pc:spChg chg="mod">
          <ac:chgData name="Andrea Zick" userId="71495ec7-eab9-47b0-8383-91a2e2b74009" providerId="ADAL" clId="{30693F6E-4BEE-49E8-8599-0C79BEB2DDC1}" dt="2020-10-29T13:58:37.875" v="72" actId="14100"/>
          <ac:spMkLst>
            <pc:docMk/>
            <pc:sldMk cId="3464557986" sldId="285"/>
            <ac:spMk id="3" creationId="{C84A18F9-5058-4B29-9677-C34EF0B67B28}"/>
          </ac:spMkLst>
        </pc:spChg>
        <pc:spChg chg="mod">
          <ac:chgData name="Andrea Zick" userId="71495ec7-eab9-47b0-8383-91a2e2b74009" providerId="ADAL" clId="{30693F6E-4BEE-49E8-8599-0C79BEB2DDC1}" dt="2020-10-29T14:31:19.184" v="1660" actId="1076"/>
          <ac:spMkLst>
            <pc:docMk/>
            <pc:sldMk cId="3464557986" sldId="285"/>
            <ac:spMk id="5" creationId="{909B3ECA-9CC5-46E7-AAA6-546BE17CE610}"/>
          </ac:spMkLst>
        </pc:spChg>
        <pc:spChg chg="add del mod">
          <ac:chgData name="Andrea Zick" userId="71495ec7-eab9-47b0-8383-91a2e2b74009" providerId="ADAL" clId="{30693F6E-4BEE-49E8-8599-0C79BEB2DDC1}" dt="2020-10-29T13:55:29.187" v="36" actId="931"/>
          <ac:spMkLst>
            <pc:docMk/>
            <pc:sldMk cId="3464557986" sldId="285"/>
            <ac:spMk id="14" creationId="{CFA20BB4-9BF8-4E03-989D-551D35A95DA5}"/>
          </ac:spMkLst>
        </pc:spChg>
        <pc:spChg chg="add del mod">
          <ac:chgData name="Andrea Zick" userId="71495ec7-eab9-47b0-8383-91a2e2b74009" providerId="ADAL" clId="{30693F6E-4BEE-49E8-8599-0C79BEB2DDC1}" dt="2020-10-29T13:55:56.038" v="43" actId="931"/>
          <ac:spMkLst>
            <pc:docMk/>
            <pc:sldMk cId="3464557986" sldId="285"/>
            <ac:spMk id="16" creationId="{D7B55380-5D1A-4E1B-9AA6-14539C8E86C0}"/>
          </ac:spMkLst>
        </pc:spChg>
        <pc:picChg chg="del">
          <ac:chgData name="Andrea Zick" userId="71495ec7-eab9-47b0-8383-91a2e2b74009" providerId="ADAL" clId="{30693F6E-4BEE-49E8-8599-0C79BEB2DDC1}" dt="2020-10-29T13:55:12.442" v="34" actId="478"/>
          <ac:picMkLst>
            <pc:docMk/>
            <pc:sldMk cId="3464557986" sldId="285"/>
            <ac:picMk id="10" creationId="{3B525A56-00CC-4C25-A884-E727B03F1681}"/>
          </ac:picMkLst>
        </pc:picChg>
        <pc:picChg chg="del">
          <ac:chgData name="Andrea Zick" userId="71495ec7-eab9-47b0-8383-91a2e2b74009" providerId="ADAL" clId="{30693F6E-4BEE-49E8-8599-0C79BEB2DDC1}" dt="2020-10-29T13:55:14.102" v="35" actId="478"/>
          <ac:picMkLst>
            <pc:docMk/>
            <pc:sldMk cId="3464557986" sldId="285"/>
            <ac:picMk id="12" creationId="{9445B3F8-F603-4B4E-BCC0-556F39FBDAEE}"/>
          </ac:picMkLst>
        </pc:picChg>
        <pc:picChg chg="add mod ord">
          <ac:chgData name="Andrea Zick" userId="71495ec7-eab9-47b0-8383-91a2e2b74009" providerId="ADAL" clId="{30693F6E-4BEE-49E8-8599-0C79BEB2DDC1}" dt="2020-10-29T13:59:08.607" v="74" actId="29295"/>
          <ac:picMkLst>
            <pc:docMk/>
            <pc:sldMk cId="3464557986" sldId="285"/>
            <ac:picMk id="18" creationId="{C891D217-5A58-447B-A400-7285A10B4547}"/>
          </ac:picMkLst>
        </pc:picChg>
        <pc:picChg chg="add mod ord">
          <ac:chgData name="Andrea Zick" userId="71495ec7-eab9-47b0-8383-91a2e2b74009" providerId="ADAL" clId="{30693F6E-4BEE-49E8-8599-0C79BEB2DDC1}" dt="2020-10-29T13:59:11.820" v="75" actId="29295"/>
          <ac:picMkLst>
            <pc:docMk/>
            <pc:sldMk cId="3464557986" sldId="285"/>
            <ac:picMk id="20" creationId="{F851EF2B-EA79-4778-B040-0DCEA6D0443E}"/>
          </ac:picMkLst>
        </pc:picChg>
      </pc:sldChg>
      <pc:sldChg chg="modSp">
        <pc:chgData name="Andrea Zick" userId="71495ec7-eab9-47b0-8383-91a2e2b74009" providerId="ADAL" clId="{30693F6E-4BEE-49E8-8599-0C79BEB2DDC1}" dt="2020-10-30T17:12:56.192" v="2722" actId="20577"/>
        <pc:sldMkLst>
          <pc:docMk/>
          <pc:sldMk cId="2111158639" sldId="286"/>
        </pc:sldMkLst>
        <pc:graphicFrameChg chg="mod">
          <ac:chgData name="Andrea Zick" userId="71495ec7-eab9-47b0-8383-91a2e2b74009" providerId="ADAL" clId="{30693F6E-4BEE-49E8-8599-0C79BEB2DDC1}" dt="2020-10-30T17:12:56.192" v="2722" actId="20577"/>
          <ac:graphicFrameMkLst>
            <pc:docMk/>
            <pc:sldMk cId="2111158639" sldId="286"/>
            <ac:graphicFrameMk id="40" creationId="{588F46CA-B9C9-4DF2-80F8-260A6F0C0E2D}"/>
          </ac:graphicFrameMkLst>
        </pc:graphicFrameChg>
      </pc:sldChg>
      <pc:sldChg chg="addSp delSp modSp add mod setBg setClrOvrMap">
        <pc:chgData name="Andrea Zick" userId="71495ec7-eab9-47b0-8383-91a2e2b74009" providerId="ADAL" clId="{30693F6E-4BEE-49E8-8599-0C79BEB2DDC1}" dt="2020-10-30T17:13:18.382" v="2723" actId="20577"/>
        <pc:sldMkLst>
          <pc:docMk/>
          <pc:sldMk cId="2399527810" sldId="287"/>
        </pc:sldMkLst>
        <pc:spChg chg="mod">
          <ac:chgData name="Andrea Zick" userId="71495ec7-eab9-47b0-8383-91a2e2b74009" providerId="ADAL" clId="{30693F6E-4BEE-49E8-8599-0C79BEB2DDC1}" dt="2020-10-29T14:17:18.990" v="818" actId="1076"/>
          <ac:spMkLst>
            <pc:docMk/>
            <pc:sldMk cId="2399527810" sldId="287"/>
            <ac:spMk id="2" creationId="{80FDCC69-1878-433E-808D-73EF1FB6DBFF}"/>
          </ac:spMkLst>
        </pc:spChg>
        <pc:spChg chg="mod">
          <ac:chgData name="Andrea Zick" userId="71495ec7-eab9-47b0-8383-91a2e2b74009" providerId="ADAL" clId="{30693F6E-4BEE-49E8-8599-0C79BEB2DDC1}" dt="2020-10-30T17:13:18.382" v="2723" actId="20577"/>
          <ac:spMkLst>
            <pc:docMk/>
            <pc:sldMk cId="2399527810" sldId="287"/>
            <ac:spMk id="3" creationId="{4204A2AE-49CB-4EF0-9950-5B90C6C7CD6D}"/>
          </ac:spMkLst>
        </pc:spChg>
        <pc:spChg chg="add del">
          <ac:chgData name="Andrea Zick" userId="71495ec7-eab9-47b0-8383-91a2e2b74009" providerId="ADAL" clId="{30693F6E-4BEE-49E8-8599-0C79BEB2DDC1}" dt="2020-10-29T14:16:40.008" v="803" actId="26606"/>
          <ac:spMkLst>
            <pc:docMk/>
            <pc:sldMk cId="2399527810" sldId="287"/>
            <ac:spMk id="10" creationId="{1BB56EB9-078F-4952-AC1F-149C7A0AE4D5}"/>
          </ac:spMkLst>
        </pc:spChg>
        <pc:spChg chg="add del">
          <ac:chgData name="Andrea Zick" userId="71495ec7-eab9-47b0-8383-91a2e2b74009" providerId="ADAL" clId="{30693F6E-4BEE-49E8-8599-0C79BEB2DDC1}" dt="2020-10-29T14:16:40.008" v="803" actId="26606"/>
          <ac:spMkLst>
            <pc:docMk/>
            <pc:sldMk cId="2399527810" sldId="287"/>
            <ac:spMk id="12" creationId="{D3772EE4-ED5E-4D3A-A306-B22CF866786D}"/>
          </ac:spMkLst>
        </pc:spChg>
        <pc:spChg chg="add del">
          <ac:chgData name="Andrea Zick" userId="71495ec7-eab9-47b0-8383-91a2e2b74009" providerId="ADAL" clId="{30693F6E-4BEE-49E8-8599-0C79BEB2DDC1}" dt="2020-10-29T14:16:40.008" v="803" actId="26606"/>
          <ac:spMkLst>
            <pc:docMk/>
            <pc:sldMk cId="2399527810" sldId="287"/>
            <ac:spMk id="14" creationId="{10058680-D07C-4893-B2B7-91543F18AB32}"/>
          </ac:spMkLst>
        </pc:spChg>
        <pc:spChg chg="add del">
          <ac:chgData name="Andrea Zick" userId="71495ec7-eab9-47b0-8383-91a2e2b74009" providerId="ADAL" clId="{30693F6E-4BEE-49E8-8599-0C79BEB2DDC1}" dt="2020-10-29T14:16:40.008" v="803" actId="26606"/>
          <ac:spMkLst>
            <pc:docMk/>
            <pc:sldMk cId="2399527810" sldId="287"/>
            <ac:spMk id="16" creationId="{7B42427A-0A1F-4A55-8705-D9179F1E0CFB}"/>
          </ac:spMkLst>
        </pc:spChg>
        <pc:spChg chg="add del">
          <ac:chgData name="Andrea Zick" userId="71495ec7-eab9-47b0-8383-91a2e2b74009" providerId="ADAL" clId="{30693F6E-4BEE-49E8-8599-0C79BEB2DDC1}" dt="2020-10-29T14:16:40.008" v="803" actId="26606"/>
          <ac:spMkLst>
            <pc:docMk/>
            <pc:sldMk cId="2399527810" sldId="287"/>
            <ac:spMk id="18" creationId="{EE54A6FE-D8CB-48A3-900B-053D4EBD3B85}"/>
          </ac:spMkLst>
        </pc:spChg>
        <pc:spChg chg="add del">
          <ac:chgData name="Andrea Zick" userId="71495ec7-eab9-47b0-8383-91a2e2b74009" providerId="ADAL" clId="{30693F6E-4BEE-49E8-8599-0C79BEB2DDC1}" dt="2020-10-29T14:16:42.775" v="805" actId="26606"/>
          <ac:spMkLst>
            <pc:docMk/>
            <pc:sldMk cId="2399527810" sldId="287"/>
            <ac:spMk id="20" creationId="{504BED40-EAF7-4E55-AFF7-2CD840EBD3AA}"/>
          </ac:spMkLst>
        </pc:spChg>
        <pc:spChg chg="add del">
          <ac:chgData name="Andrea Zick" userId="71495ec7-eab9-47b0-8383-91a2e2b74009" providerId="ADAL" clId="{30693F6E-4BEE-49E8-8599-0C79BEB2DDC1}" dt="2020-10-29T14:16:42.775" v="805" actId="26606"/>
          <ac:spMkLst>
            <pc:docMk/>
            <pc:sldMk cId="2399527810" sldId="287"/>
            <ac:spMk id="21" creationId="{F367CCF1-BB1E-41CF-8499-94A870C33EFA}"/>
          </ac:spMkLst>
        </pc:spChg>
        <pc:spChg chg="add del">
          <ac:chgData name="Andrea Zick" userId="71495ec7-eab9-47b0-8383-91a2e2b74009" providerId="ADAL" clId="{30693F6E-4BEE-49E8-8599-0C79BEB2DDC1}" dt="2020-10-29T14:16:46.830" v="807" actId="26606"/>
          <ac:spMkLst>
            <pc:docMk/>
            <pc:sldMk cId="2399527810" sldId="287"/>
            <ac:spMk id="23" creationId="{B8DD2392-397B-48BF-BEFA-EA1FB881CA85}"/>
          </ac:spMkLst>
        </pc:spChg>
        <pc:spChg chg="add del">
          <ac:chgData name="Andrea Zick" userId="71495ec7-eab9-47b0-8383-91a2e2b74009" providerId="ADAL" clId="{30693F6E-4BEE-49E8-8599-0C79BEB2DDC1}" dt="2020-10-29T14:16:50.856" v="809" actId="26606"/>
          <ac:spMkLst>
            <pc:docMk/>
            <pc:sldMk cId="2399527810" sldId="287"/>
            <ac:spMk id="25" creationId="{36B822CC-7DA9-4417-AA94-64CEB676F0B8}"/>
          </ac:spMkLst>
        </pc:spChg>
        <pc:spChg chg="add del">
          <ac:chgData name="Andrea Zick" userId="71495ec7-eab9-47b0-8383-91a2e2b74009" providerId="ADAL" clId="{30693F6E-4BEE-49E8-8599-0C79BEB2DDC1}" dt="2020-10-29T14:16:50.856" v="809" actId="26606"/>
          <ac:spMkLst>
            <pc:docMk/>
            <pc:sldMk cId="2399527810" sldId="287"/>
            <ac:spMk id="26" creationId="{AFA01E88-71CC-4FF3-9E81-51E0C32B45E4}"/>
          </ac:spMkLst>
        </pc:spChg>
        <pc:spChg chg="add del">
          <ac:chgData name="Andrea Zick" userId="71495ec7-eab9-47b0-8383-91a2e2b74009" providerId="ADAL" clId="{30693F6E-4BEE-49E8-8599-0C79BEB2DDC1}" dt="2020-10-29T14:16:51.399" v="811" actId="26606"/>
          <ac:spMkLst>
            <pc:docMk/>
            <pc:sldMk cId="2399527810" sldId="287"/>
            <ac:spMk id="28" creationId="{FAAAB002-E48E-4009-828A-511F7A828053}"/>
          </ac:spMkLst>
        </pc:spChg>
        <pc:spChg chg="add del">
          <ac:chgData name="Andrea Zick" userId="71495ec7-eab9-47b0-8383-91a2e2b74009" providerId="ADAL" clId="{30693F6E-4BEE-49E8-8599-0C79BEB2DDC1}" dt="2020-10-29T14:16:51.399" v="811" actId="26606"/>
          <ac:spMkLst>
            <pc:docMk/>
            <pc:sldMk cId="2399527810" sldId="287"/>
            <ac:spMk id="29" creationId="{97EF55D5-23F0-4398-B16B-AEF5778C3048}"/>
          </ac:spMkLst>
        </pc:spChg>
        <pc:spChg chg="add del">
          <ac:chgData name="Andrea Zick" userId="71495ec7-eab9-47b0-8383-91a2e2b74009" providerId="ADAL" clId="{30693F6E-4BEE-49E8-8599-0C79BEB2DDC1}" dt="2020-10-29T14:16:51.399" v="811" actId="26606"/>
          <ac:spMkLst>
            <pc:docMk/>
            <pc:sldMk cId="2399527810" sldId="287"/>
            <ac:spMk id="30" creationId="{FDF32581-CAA1-43C6-8532-DC56C8435C25}"/>
          </ac:spMkLst>
        </pc:spChg>
        <pc:spChg chg="add del">
          <ac:chgData name="Andrea Zick" userId="71495ec7-eab9-47b0-8383-91a2e2b74009" providerId="ADAL" clId="{30693F6E-4BEE-49E8-8599-0C79BEB2DDC1}" dt="2020-10-29T14:17:00.808" v="816" actId="26606"/>
          <ac:spMkLst>
            <pc:docMk/>
            <pc:sldMk cId="2399527810" sldId="287"/>
            <ac:spMk id="32" creationId="{B3B8DB28-FA7D-4C33-BBA2-6D73D0156D42}"/>
          </ac:spMkLst>
        </pc:spChg>
        <pc:spChg chg="add del">
          <ac:chgData name="Andrea Zick" userId="71495ec7-eab9-47b0-8383-91a2e2b74009" providerId="ADAL" clId="{30693F6E-4BEE-49E8-8599-0C79BEB2DDC1}" dt="2020-10-29T14:17:00.808" v="816" actId="26606"/>
          <ac:spMkLst>
            <pc:docMk/>
            <pc:sldMk cId="2399527810" sldId="287"/>
            <ac:spMk id="33" creationId="{264FF5A0-304A-44DA-A4D4-A1E66D92FCEA}"/>
          </ac:spMkLst>
        </pc:spChg>
        <pc:spChg chg="add del">
          <ac:chgData name="Andrea Zick" userId="71495ec7-eab9-47b0-8383-91a2e2b74009" providerId="ADAL" clId="{30693F6E-4BEE-49E8-8599-0C79BEB2DDC1}" dt="2020-10-29T14:17:00.808" v="816" actId="26606"/>
          <ac:spMkLst>
            <pc:docMk/>
            <pc:sldMk cId="2399527810" sldId="287"/>
            <ac:spMk id="34" creationId="{AD43769B-7D6E-4E76-B810-BEC3B774BB0A}"/>
          </ac:spMkLst>
        </pc:spChg>
        <pc:spChg chg="add del">
          <ac:chgData name="Andrea Zick" userId="71495ec7-eab9-47b0-8383-91a2e2b74009" providerId="ADAL" clId="{30693F6E-4BEE-49E8-8599-0C79BEB2DDC1}" dt="2020-10-29T14:17:00.790" v="815" actId="26606"/>
          <ac:spMkLst>
            <pc:docMk/>
            <pc:sldMk cId="2399527810" sldId="287"/>
            <ac:spMk id="39" creationId="{504BED40-EAF7-4E55-AFF7-2CD840EBD3AA}"/>
          </ac:spMkLst>
        </pc:spChg>
        <pc:spChg chg="add del">
          <ac:chgData name="Andrea Zick" userId="71495ec7-eab9-47b0-8383-91a2e2b74009" providerId="ADAL" clId="{30693F6E-4BEE-49E8-8599-0C79BEB2DDC1}" dt="2020-10-29T14:17:00.790" v="815" actId="26606"/>
          <ac:spMkLst>
            <pc:docMk/>
            <pc:sldMk cId="2399527810" sldId="287"/>
            <ac:spMk id="41" creationId="{F367CCF1-BB1E-41CF-8499-94A870C33EFA}"/>
          </ac:spMkLst>
        </pc:spChg>
        <pc:spChg chg="add">
          <ac:chgData name="Andrea Zick" userId="71495ec7-eab9-47b0-8383-91a2e2b74009" providerId="ADAL" clId="{30693F6E-4BEE-49E8-8599-0C79BEB2DDC1}" dt="2020-10-29T14:17:00.808" v="816" actId="26606"/>
          <ac:spMkLst>
            <pc:docMk/>
            <pc:sldMk cId="2399527810" sldId="287"/>
            <ac:spMk id="43" creationId="{B8DD2392-397B-48BF-BEFA-EA1FB881CA85}"/>
          </ac:spMkLst>
        </pc:spChg>
        <pc:picChg chg="add mod ord">
          <ac:chgData name="Andrea Zick" userId="71495ec7-eab9-47b0-8383-91a2e2b74009" providerId="ADAL" clId="{30693F6E-4BEE-49E8-8599-0C79BEB2DDC1}" dt="2020-10-29T14:17:00.808" v="816" actId="26606"/>
          <ac:picMkLst>
            <pc:docMk/>
            <pc:sldMk cId="2399527810" sldId="287"/>
            <ac:picMk id="5" creationId="{2DDF53CB-3626-4B49-950E-4A363992C5C9}"/>
          </ac:picMkLst>
        </pc:picChg>
      </pc:sldChg>
      <pc:sldChg chg="addSp modSp add mod setBg setClrOvrMap">
        <pc:chgData name="Andrea Zick" userId="71495ec7-eab9-47b0-8383-91a2e2b74009" providerId="ADAL" clId="{30693F6E-4BEE-49E8-8599-0C79BEB2DDC1}" dt="2020-10-29T14:31:56.527" v="1665" actId="14100"/>
        <pc:sldMkLst>
          <pc:docMk/>
          <pc:sldMk cId="3085984605" sldId="288"/>
        </pc:sldMkLst>
        <pc:spChg chg="mod">
          <ac:chgData name="Andrea Zick" userId="71495ec7-eab9-47b0-8383-91a2e2b74009" providerId="ADAL" clId="{30693F6E-4BEE-49E8-8599-0C79BEB2DDC1}" dt="2020-10-29T14:31:40.423" v="1662" actId="1076"/>
          <ac:spMkLst>
            <pc:docMk/>
            <pc:sldMk cId="3085984605" sldId="288"/>
            <ac:spMk id="2" creationId="{190687B7-4424-4A20-AE78-6EDA40CA6FB3}"/>
          </ac:spMkLst>
        </pc:spChg>
        <pc:spChg chg="mod">
          <ac:chgData name="Andrea Zick" userId="71495ec7-eab9-47b0-8383-91a2e2b74009" providerId="ADAL" clId="{30693F6E-4BEE-49E8-8599-0C79BEB2DDC1}" dt="2020-10-29T14:31:56.527" v="1665" actId="14100"/>
          <ac:spMkLst>
            <pc:docMk/>
            <pc:sldMk cId="3085984605" sldId="288"/>
            <ac:spMk id="3" creationId="{F922692C-7A78-40A6-8937-A16BDF6C875E}"/>
          </ac:spMkLst>
        </pc:spChg>
        <pc:spChg chg="add">
          <ac:chgData name="Andrea Zick" userId="71495ec7-eab9-47b0-8383-91a2e2b74009" providerId="ADAL" clId="{30693F6E-4BEE-49E8-8599-0C79BEB2DDC1}" dt="2020-10-29T14:30:14.577" v="1657" actId="26606"/>
          <ac:spMkLst>
            <pc:docMk/>
            <pc:sldMk cId="3085984605" sldId="288"/>
            <ac:spMk id="10" creationId="{B8DD2392-397B-48BF-BEFA-EA1FB881CA85}"/>
          </ac:spMkLst>
        </pc:spChg>
        <pc:picChg chg="add mod ord">
          <ac:chgData name="Andrea Zick" userId="71495ec7-eab9-47b0-8383-91a2e2b74009" providerId="ADAL" clId="{30693F6E-4BEE-49E8-8599-0C79BEB2DDC1}" dt="2020-10-29T14:30:27.120" v="1659" actId="1076"/>
          <ac:picMkLst>
            <pc:docMk/>
            <pc:sldMk cId="3085984605" sldId="288"/>
            <ac:picMk id="5" creationId="{EDDA1BEA-8D21-4CC5-B7DF-F425A1267344}"/>
          </ac:picMkLst>
        </pc:picChg>
      </pc:sldChg>
      <pc:sldChg chg="addSp modSp add mod setBg setClrOvrMap">
        <pc:chgData name="Andrea Zick" userId="71495ec7-eab9-47b0-8383-91a2e2b74009" providerId="ADAL" clId="{30693F6E-4BEE-49E8-8599-0C79BEB2DDC1}" dt="2020-10-30T17:13:56.250" v="2727" actId="20577"/>
        <pc:sldMkLst>
          <pc:docMk/>
          <pc:sldMk cId="1676733567" sldId="289"/>
        </pc:sldMkLst>
        <pc:spChg chg="mod">
          <ac:chgData name="Andrea Zick" userId="71495ec7-eab9-47b0-8383-91a2e2b74009" providerId="ADAL" clId="{30693F6E-4BEE-49E8-8599-0C79BEB2DDC1}" dt="2020-10-29T14:44:46.050" v="2437" actId="20577"/>
          <ac:spMkLst>
            <pc:docMk/>
            <pc:sldMk cId="1676733567" sldId="289"/>
            <ac:spMk id="2" creationId="{C731FA9C-E5B9-4BB9-9EC7-EDD0442C7A1D}"/>
          </ac:spMkLst>
        </pc:spChg>
        <pc:spChg chg="mod">
          <ac:chgData name="Andrea Zick" userId="71495ec7-eab9-47b0-8383-91a2e2b74009" providerId="ADAL" clId="{30693F6E-4BEE-49E8-8599-0C79BEB2DDC1}" dt="2020-10-30T17:13:56.250" v="2727" actId="20577"/>
          <ac:spMkLst>
            <pc:docMk/>
            <pc:sldMk cId="1676733567" sldId="289"/>
            <ac:spMk id="3" creationId="{33E6DD30-2800-4E49-B812-22FFF1642FE6}"/>
          </ac:spMkLst>
        </pc:spChg>
        <pc:spChg chg="add">
          <ac:chgData name="Andrea Zick" userId="71495ec7-eab9-47b0-8383-91a2e2b74009" providerId="ADAL" clId="{30693F6E-4BEE-49E8-8599-0C79BEB2DDC1}" dt="2020-10-29T14:44:19.758" v="2434" actId="26606"/>
          <ac:spMkLst>
            <pc:docMk/>
            <pc:sldMk cId="1676733567" sldId="289"/>
            <ac:spMk id="10" creationId="{B8DD2392-397B-48BF-BEFA-EA1FB881CA85}"/>
          </ac:spMkLst>
        </pc:spChg>
        <pc:picChg chg="add mod ord">
          <ac:chgData name="Andrea Zick" userId="71495ec7-eab9-47b0-8383-91a2e2b74009" providerId="ADAL" clId="{30693F6E-4BEE-49E8-8599-0C79BEB2DDC1}" dt="2020-10-29T14:44:19.758" v="2434" actId="26606"/>
          <ac:picMkLst>
            <pc:docMk/>
            <pc:sldMk cId="1676733567" sldId="289"/>
            <ac:picMk id="5" creationId="{CFA3B7FE-DDE3-47B9-A454-9254DE171EC6}"/>
          </ac:picMkLst>
        </pc:picChg>
      </pc:sldChg>
      <pc:sldChg chg="addSp delSp modSp add mod setBg">
        <pc:chgData name="Andrea Zick" userId="71495ec7-eab9-47b0-8383-91a2e2b74009" providerId="ADAL" clId="{30693F6E-4BEE-49E8-8599-0C79BEB2DDC1}" dt="2020-10-29T14:51:39.889" v="2501" actId="255"/>
        <pc:sldMkLst>
          <pc:docMk/>
          <pc:sldMk cId="170249148" sldId="290"/>
        </pc:sldMkLst>
        <pc:spChg chg="add mod ord">
          <ac:chgData name="Andrea Zick" userId="71495ec7-eab9-47b0-8383-91a2e2b74009" providerId="ADAL" clId="{30693F6E-4BEE-49E8-8599-0C79BEB2DDC1}" dt="2020-10-29T14:51:39.889" v="2501" actId="255"/>
          <ac:spMkLst>
            <pc:docMk/>
            <pc:sldMk cId="170249148" sldId="290"/>
            <ac:spMk id="2" creationId="{3DF53D23-2FA7-411D-99F2-A40C5CE7602E}"/>
          </ac:spMkLst>
        </pc:spChg>
        <pc:spChg chg="add del">
          <ac:chgData name="Andrea Zick" userId="71495ec7-eab9-47b0-8383-91a2e2b74009" providerId="ADAL" clId="{30693F6E-4BEE-49E8-8599-0C79BEB2DDC1}" dt="2020-10-29T14:50:44.527" v="2488" actId="26606"/>
          <ac:spMkLst>
            <pc:docMk/>
            <pc:sldMk cId="170249148" sldId="290"/>
            <ac:spMk id="9" creationId="{C3B48AF3-D611-4AFE-8DB7-A6FE2B64BA35}"/>
          </ac:spMkLst>
        </pc:spChg>
        <pc:spChg chg="add del">
          <ac:chgData name="Andrea Zick" userId="71495ec7-eab9-47b0-8383-91a2e2b74009" providerId="ADAL" clId="{30693F6E-4BEE-49E8-8599-0C79BEB2DDC1}" dt="2020-10-29T14:50:44.527" v="2488" actId="26606"/>
          <ac:spMkLst>
            <pc:docMk/>
            <pc:sldMk cId="170249148" sldId="290"/>
            <ac:spMk id="11" creationId="{B6F38636-68E6-4366-B3BE-E1D4A80D5BDF}"/>
          </ac:spMkLst>
        </pc:spChg>
        <pc:spChg chg="add del">
          <ac:chgData name="Andrea Zick" userId="71495ec7-eab9-47b0-8383-91a2e2b74009" providerId="ADAL" clId="{30693F6E-4BEE-49E8-8599-0C79BEB2DDC1}" dt="2020-10-29T14:50:44.527" v="2488" actId="26606"/>
          <ac:spMkLst>
            <pc:docMk/>
            <pc:sldMk cId="170249148" sldId="290"/>
            <ac:spMk id="13" creationId="{38DFAEBF-B728-4ABC-ACD2-04B493BF0B2E}"/>
          </ac:spMkLst>
        </pc:spChg>
        <pc:spChg chg="add del">
          <ac:chgData name="Andrea Zick" userId="71495ec7-eab9-47b0-8383-91a2e2b74009" providerId="ADAL" clId="{30693F6E-4BEE-49E8-8599-0C79BEB2DDC1}" dt="2020-10-29T14:50:44.527" v="2488" actId="26606"/>
          <ac:spMkLst>
            <pc:docMk/>
            <pc:sldMk cId="170249148" sldId="290"/>
            <ac:spMk id="15" creationId="{43063576-59D4-421D-96AD-DEF0BC506CB2}"/>
          </ac:spMkLst>
        </pc:spChg>
        <pc:spChg chg="add del">
          <ac:chgData name="Andrea Zick" userId="71495ec7-eab9-47b0-8383-91a2e2b74009" providerId="ADAL" clId="{30693F6E-4BEE-49E8-8599-0C79BEB2DDC1}" dt="2020-10-29T14:50:44.527" v="2488" actId="26606"/>
          <ac:spMkLst>
            <pc:docMk/>
            <pc:sldMk cId="170249148" sldId="290"/>
            <ac:spMk id="17" creationId="{A2AB0EF7-4532-48F4-A87C-16AC639C1949}"/>
          </ac:spMkLst>
        </pc:spChg>
        <pc:spChg chg="add del">
          <ac:chgData name="Andrea Zick" userId="71495ec7-eab9-47b0-8383-91a2e2b74009" providerId="ADAL" clId="{30693F6E-4BEE-49E8-8599-0C79BEB2DDC1}" dt="2020-10-29T14:51:08.960" v="2493" actId="26606"/>
          <ac:spMkLst>
            <pc:docMk/>
            <pc:sldMk cId="170249148" sldId="290"/>
            <ac:spMk id="19" creationId="{AB9EC6EB-20B4-47D9-B377-8AB3F9EDFBDE}"/>
          </ac:spMkLst>
        </pc:spChg>
        <pc:spChg chg="add del">
          <ac:chgData name="Andrea Zick" userId="71495ec7-eab9-47b0-8383-91a2e2b74009" providerId="ADAL" clId="{30693F6E-4BEE-49E8-8599-0C79BEB2DDC1}" dt="2020-10-29T14:51:08.960" v="2493" actId="26606"/>
          <ac:spMkLst>
            <pc:docMk/>
            <pc:sldMk cId="170249148" sldId="290"/>
            <ac:spMk id="20" creationId="{A1D6CD10-98FC-4295-B0E3-77908B8EC3E0}"/>
          </ac:spMkLst>
        </pc:spChg>
        <pc:picChg chg="add del mod">
          <ac:chgData name="Andrea Zick" userId="71495ec7-eab9-47b0-8383-91a2e2b74009" providerId="ADAL" clId="{30693F6E-4BEE-49E8-8599-0C79BEB2DDC1}" dt="2020-10-29T14:51:10.636" v="2495" actId="931"/>
          <ac:picMkLst>
            <pc:docMk/>
            <pc:sldMk cId="170249148" sldId="290"/>
            <ac:picMk id="4" creationId="{DA2C0CB2-3C89-470E-BD76-A336CB411A0B}"/>
          </ac:picMkLst>
        </pc:picChg>
        <pc:picChg chg="add mod">
          <ac:chgData name="Andrea Zick" userId="71495ec7-eab9-47b0-8383-91a2e2b74009" providerId="ADAL" clId="{30693F6E-4BEE-49E8-8599-0C79BEB2DDC1}" dt="2020-10-29T14:51:29.940" v="2499" actId="26606"/>
          <ac:picMkLst>
            <pc:docMk/>
            <pc:sldMk cId="170249148" sldId="290"/>
            <ac:picMk id="6" creationId="{2B953C5A-D21E-4A11-BC94-127F69F3F06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7AD48-20FC-40A1-B923-7452D294833E}" type="doc">
      <dgm:prSet loTypeId="urn:microsoft.com/office/officeart/2016/7/layout/BasicTimeline" loCatId="process" qsTypeId="urn:microsoft.com/office/officeart/2005/8/quickstyle/simple4" qsCatId="simple" csTypeId="urn:microsoft.com/office/officeart/2005/8/colors/accent1_1" csCatId="accent1" phldr="1"/>
      <dgm:spPr/>
      <dgm:t>
        <a:bodyPr/>
        <a:lstStyle/>
        <a:p>
          <a:endParaRPr lang="en-US"/>
        </a:p>
      </dgm:t>
    </dgm:pt>
    <dgm:pt modelId="{071CB77E-D04E-4748-AAAC-35CC6178EC68}">
      <dgm:prSet custT="1"/>
      <dgm:spPr/>
      <dgm:t>
        <a:bodyPr/>
        <a:lstStyle/>
        <a:p>
          <a:pPr>
            <a:defRPr b="1"/>
          </a:pPr>
          <a:r>
            <a:rPr lang="en-US" sz="2000" dirty="0">
              <a:solidFill>
                <a:schemeClr val="accent1">
                  <a:lumMod val="60000"/>
                  <a:lumOff val="40000"/>
                </a:schemeClr>
              </a:solidFill>
            </a:rPr>
            <a:t>19 Mar. 2020</a:t>
          </a:r>
        </a:p>
      </dgm:t>
    </dgm:pt>
    <dgm:pt modelId="{F43EAB7D-DC52-4185-9D27-50D7377E2A90}" type="parTrans" cxnId="{D19B621A-775B-428D-947D-39BD8380B0A0}">
      <dgm:prSet/>
      <dgm:spPr/>
      <dgm:t>
        <a:bodyPr/>
        <a:lstStyle/>
        <a:p>
          <a:endParaRPr lang="en-US"/>
        </a:p>
      </dgm:t>
    </dgm:pt>
    <dgm:pt modelId="{BC183ACD-534B-4750-812A-3ED501B8CF6B}" type="sibTrans" cxnId="{D19B621A-775B-428D-947D-39BD8380B0A0}">
      <dgm:prSet/>
      <dgm:spPr/>
      <dgm:t>
        <a:bodyPr/>
        <a:lstStyle/>
        <a:p>
          <a:endParaRPr lang="en-US"/>
        </a:p>
      </dgm:t>
    </dgm:pt>
    <dgm:pt modelId="{9B6B9AB6-9C0B-4236-858C-05B7A761FBF6}">
      <dgm:prSet/>
      <dgm:spPr/>
      <dgm:t>
        <a:bodyPr/>
        <a:lstStyle/>
        <a:p>
          <a:r>
            <a:rPr lang="en-US" dirty="0"/>
            <a:t>Connected with the Team from Catford Fridge when dropping off surplus food from the OXO Tower Restaurant expecting to be furloughed any day.</a:t>
          </a:r>
        </a:p>
      </dgm:t>
    </dgm:pt>
    <dgm:pt modelId="{E4750962-92C5-4C60-B505-9E9A5BBA8303}" type="parTrans" cxnId="{8C2CC75C-614E-4F77-BF85-E7E5F97B49CF}">
      <dgm:prSet/>
      <dgm:spPr/>
      <dgm:t>
        <a:bodyPr/>
        <a:lstStyle/>
        <a:p>
          <a:endParaRPr lang="en-US"/>
        </a:p>
      </dgm:t>
    </dgm:pt>
    <dgm:pt modelId="{D0C7457E-85EA-4C2C-B6E4-B05BCF7B6CD1}" type="sibTrans" cxnId="{8C2CC75C-614E-4F77-BF85-E7E5F97B49CF}">
      <dgm:prSet/>
      <dgm:spPr/>
      <dgm:t>
        <a:bodyPr/>
        <a:lstStyle/>
        <a:p>
          <a:endParaRPr lang="en-US"/>
        </a:p>
      </dgm:t>
    </dgm:pt>
    <dgm:pt modelId="{4E2E1084-E4D2-4ADF-91AF-E68909D10DCB}">
      <dgm:prSet custT="1"/>
      <dgm:spPr/>
      <dgm:t>
        <a:bodyPr/>
        <a:lstStyle/>
        <a:p>
          <a:pPr>
            <a:defRPr b="1"/>
          </a:pPr>
          <a:r>
            <a:rPr lang="en-US" sz="1800" dirty="0">
              <a:solidFill>
                <a:schemeClr val="accent1">
                  <a:lumMod val="60000"/>
                  <a:lumOff val="40000"/>
                </a:schemeClr>
              </a:solidFill>
            </a:rPr>
            <a:t>15 Apr. 2020</a:t>
          </a:r>
        </a:p>
      </dgm:t>
    </dgm:pt>
    <dgm:pt modelId="{F4EF4D9C-F424-4F09-83EB-9926A4C559D8}" type="parTrans" cxnId="{FEFC772E-88D1-45C8-8BBD-AB83EFFAC8F1}">
      <dgm:prSet/>
      <dgm:spPr/>
      <dgm:t>
        <a:bodyPr/>
        <a:lstStyle/>
        <a:p>
          <a:endParaRPr lang="en-US"/>
        </a:p>
      </dgm:t>
    </dgm:pt>
    <dgm:pt modelId="{80722422-FBEE-4CEA-848D-29B5DCCDF785}" type="sibTrans" cxnId="{FEFC772E-88D1-45C8-8BBD-AB83EFFAC8F1}">
      <dgm:prSet/>
      <dgm:spPr/>
      <dgm:t>
        <a:bodyPr/>
        <a:lstStyle/>
        <a:p>
          <a:endParaRPr lang="en-US"/>
        </a:p>
      </dgm:t>
    </dgm:pt>
    <dgm:pt modelId="{4439700E-BF5F-4FDE-AEE1-C7D2923B88C4}">
      <dgm:prSet/>
      <dgm:spPr/>
      <dgm:t>
        <a:bodyPr/>
        <a:lstStyle/>
        <a:p>
          <a:r>
            <a:rPr lang="en-US"/>
            <a:t>First 24 Meals cooked and delivered for the regular older visitors of the Irish Centre. </a:t>
          </a:r>
        </a:p>
      </dgm:t>
    </dgm:pt>
    <dgm:pt modelId="{44DC4A46-3025-44CE-84E6-BE6BBDA982A7}" type="parTrans" cxnId="{91404798-A1AC-4842-9224-D3343488EF26}">
      <dgm:prSet/>
      <dgm:spPr/>
      <dgm:t>
        <a:bodyPr/>
        <a:lstStyle/>
        <a:p>
          <a:endParaRPr lang="en-US"/>
        </a:p>
      </dgm:t>
    </dgm:pt>
    <dgm:pt modelId="{F70F55EF-9B16-4757-A72A-88D68229BCCF}" type="sibTrans" cxnId="{91404798-A1AC-4842-9224-D3343488EF26}">
      <dgm:prSet/>
      <dgm:spPr/>
      <dgm:t>
        <a:bodyPr/>
        <a:lstStyle/>
        <a:p>
          <a:endParaRPr lang="en-US"/>
        </a:p>
      </dgm:t>
    </dgm:pt>
    <dgm:pt modelId="{763C7715-B687-47E0-BCA5-6789AB527629}">
      <dgm:prSet/>
      <dgm:spPr/>
      <dgm:t>
        <a:bodyPr/>
        <a:lstStyle/>
        <a:p>
          <a:r>
            <a:rPr lang="en-US"/>
            <a:t>Meals were plant based / vegan.</a:t>
          </a:r>
        </a:p>
      </dgm:t>
    </dgm:pt>
    <dgm:pt modelId="{9F6DAA12-3A14-4FB2-A1DC-DA85045D7611}" type="parTrans" cxnId="{ACA8DB56-EAE7-4B20-9BD5-2CD031030C68}">
      <dgm:prSet/>
      <dgm:spPr/>
      <dgm:t>
        <a:bodyPr/>
        <a:lstStyle/>
        <a:p>
          <a:endParaRPr lang="en-US"/>
        </a:p>
      </dgm:t>
    </dgm:pt>
    <dgm:pt modelId="{321BE5BC-E6EC-4119-B6A5-F31BDF540077}" type="sibTrans" cxnId="{ACA8DB56-EAE7-4B20-9BD5-2CD031030C68}">
      <dgm:prSet/>
      <dgm:spPr/>
      <dgm:t>
        <a:bodyPr/>
        <a:lstStyle/>
        <a:p>
          <a:endParaRPr lang="en-US"/>
        </a:p>
      </dgm:t>
    </dgm:pt>
    <dgm:pt modelId="{F8176B6E-1039-4B9E-BC2C-AB648497DB5F}">
      <dgm:prSet/>
      <dgm:spPr/>
      <dgm:t>
        <a:bodyPr/>
        <a:lstStyle/>
        <a:p>
          <a:r>
            <a:rPr lang="en-US" dirty="0"/>
            <a:t>Cooked fresh and delivered on the day with help of Wheels4Wellbeing</a:t>
          </a:r>
        </a:p>
      </dgm:t>
    </dgm:pt>
    <dgm:pt modelId="{33BC5723-ACB0-443B-A2EB-D7AB241DEEB6}" type="parTrans" cxnId="{126BEDC6-7495-4B64-AFB8-25E03EA91F3B}">
      <dgm:prSet/>
      <dgm:spPr/>
      <dgm:t>
        <a:bodyPr/>
        <a:lstStyle/>
        <a:p>
          <a:endParaRPr lang="en-US"/>
        </a:p>
      </dgm:t>
    </dgm:pt>
    <dgm:pt modelId="{225752D6-186A-451A-B77E-8AD41318F747}" type="sibTrans" cxnId="{126BEDC6-7495-4B64-AFB8-25E03EA91F3B}">
      <dgm:prSet/>
      <dgm:spPr/>
      <dgm:t>
        <a:bodyPr/>
        <a:lstStyle/>
        <a:p>
          <a:endParaRPr lang="en-US"/>
        </a:p>
      </dgm:t>
    </dgm:pt>
    <dgm:pt modelId="{F92864FC-2AA7-40E4-9752-C66169B2B05A}">
      <dgm:prSet custT="1"/>
      <dgm:spPr/>
      <dgm:t>
        <a:bodyPr/>
        <a:lstStyle/>
        <a:p>
          <a:pPr>
            <a:defRPr b="1"/>
          </a:pPr>
          <a:r>
            <a:rPr lang="en-US" sz="1800" dirty="0">
              <a:solidFill>
                <a:schemeClr val="accent1">
                  <a:lumMod val="60000"/>
                  <a:lumOff val="40000"/>
                </a:schemeClr>
              </a:solidFill>
            </a:rPr>
            <a:t>15 July 2020</a:t>
          </a:r>
        </a:p>
      </dgm:t>
    </dgm:pt>
    <dgm:pt modelId="{DFC19352-1907-4C98-B16E-B57F7395B1D5}" type="parTrans" cxnId="{DC809B18-7D68-42F5-9B1C-8884D8A2F780}">
      <dgm:prSet/>
      <dgm:spPr/>
      <dgm:t>
        <a:bodyPr/>
        <a:lstStyle/>
        <a:p>
          <a:endParaRPr lang="en-US"/>
        </a:p>
      </dgm:t>
    </dgm:pt>
    <dgm:pt modelId="{894A8DE0-E1B1-4E53-8A56-326492A8EE8D}" type="sibTrans" cxnId="{DC809B18-7D68-42F5-9B1C-8884D8A2F780}">
      <dgm:prSet/>
      <dgm:spPr/>
      <dgm:t>
        <a:bodyPr/>
        <a:lstStyle/>
        <a:p>
          <a:endParaRPr lang="en-US"/>
        </a:p>
      </dgm:t>
    </dgm:pt>
    <dgm:pt modelId="{22295690-33E1-437F-8FB8-7438D45D2AB1}">
      <dgm:prSet/>
      <dgm:spPr/>
      <dgm:t>
        <a:bodyPr/>
        <a:lstStyle/>
        <a:p>
          <a:r>
            <a:rPr lang="en-US"/>
            <a:t>My last cooking session.</a:t>
          </a:r>
        </a:p>
      </dgm:t>
    </dgm:pt>
    <dgm:pt modelId="{686B6066-B8DF-4E3B-9332-5619C3DFA963}" type="parTrans" cxnId="{FCD58BFC-68FC-43B7-9F9C-68A154D69A00}">
      <dgm:prSet/>
      <dgm:spPr/>
      <dgm:t>
        <a:bodyPr/>
        <a:lstStyle/>
        <a:p>
          <a:endParaRPr lang="en-US"/>
        </a:p>
      </dgm:t>
    </dgm:pt>
    <dgm:pt modelId="{EDDD8FF0-726D-4CD4-BAAD-5E904AD1F4D1}" type="sibTrans" cxnId="{FCD58BFC-68FC-43B7-9F9C-68A154D69A00}">
      <dgm:prSet/>
      <dgm:spPr/>
      <dgm:t>
        <a:bodyPr/>
        <a:lstStyle/>
        <a:p>
          <a:endParaRPr lang="en-US"/>
        </a:p>
      </dgm:t>
    </dgm:pt>
    <dgm:pt modelId="{FFEA4037-C4FE-44BC-98A4-075BE84708EA}">
      <dgm:prSet/>
      <dgm:spPr/>
      <dgm:t>
        <a:bodyPr/>
        <a:lstStyle/>
        <a:p>
          <a:r>
            <a:rPr lang="en-US"/>
            <a:t>Prepared more then 450 meals</a:t>
          </a:r>
        </a:p>
      </dgm:t>
    </dgm:pt>
    <dgm:pt modelId="{A29D5117-AF0C-4C5F-9307-C0F446E9E62D}" type="parTrans" cxnId="{B3C8C3F0-DD67-4895-8D56-736E5646213D}">
      <dgm:prSet/>
      <dgm:spPr/>
      <dgm:t>
        <a:bodyPr/>
        <a:lstStyle/>
        <a:p>
          <a:endParaRPr lang="en-US"/>
        </a:p>
      </dgm:t>
    </dgm:pt>
    <dgm:pt modelId="{5BCBCD41-AAAC-4340-834E-9CBACDA1DFFE}" type="sibTrans" cxnId="{B3C8C3F0-DD67-4895-8D56-736E5646213D}">
      <dgm:prSet/>
      <dgm:spPr/>
      <dgm:t>
        <a:bodyPr/>
        <a:lstStyle/>
        <a:p>
          <a:endParaRPr lang="en-US"/>
        </a:p>
      </dgm:t>
    </dgm:pt>
    <dgm:pt modelId="{5BCC3A12-151B-45FD-8397-A763992DF051}">
      <dgm:prSet/>
      <dgm:spPr/>
      <dgm:t>
        <a:bodyPr/>
        <a:lstStyle/>
        <a:p>
          <a:r>
            <a:rPr lang="en-US"/>
            <a:t>Project continued with help of a local café which I recommended as a future support</a:t>
          </a:r>
        </a:p>
      </dgm:t>
    </dgm:pt>
    <dgm:pt modelId="{3CC8773C-D1DF-4D68-A51A-3308541A242B}" type="parTrans" cxnId="{A507BC27-F7D0-4787-AC32-46E7B813C817}">
      <dgm:prSet/>
      <dgm:spPr/>
      <dgm:t>
        <a:bodyPr/>
        <a:lstStyle/>
        <a:p>
          <a:endParaRPr lang="en-US"/>
        </a:p>
      </dgm:t>
    </dgm:pt>
    <dgm:pt modelId="{B16CA8D4-02BD-4CF6-887A-602FEE3E5631}" type="sibTrans" cxnId="{A507BC27-F7D0-4787-AC32-46E7B813C817}">
      <dgm:prSet/>
      <dgm:spPr/>
      <dgm:t>
        <a:bodyPr/>
        <a:lstStyle/>
        <a:p>
          <a:endParaRPr lang="en-US"/>
        </a:p>
      </dgm:t>
    </dgm:pt>
    <dgm:pt modelId="{B686CC5C-74E4-424B-8328-584F4F99D465}" type="pres">
      <dgm:prSet presAssocID="{C957AD48-20FC-40A1-B923-7452D294833E}" presName="root" presStyleCnt="0">
        <dgm:presLayoutVars>
          <dgm:chMax/>
          <dgm:chPref/>
          <dgm:animLvl val="lvl"/>
        </dgm:presLayoutVars>
      </dgm:prSet>
      <dgm:spPr/>
    </dgm:pt>
    <dgm:pt modelId="{FA9098C0-0E83-4DE5-9B2F-0E9C3929FC23}" type="pres">
      <dgm:prSet presAssocID="{C957AD48-20FC-40A1-B923-7452D294833E}" presName="divider" presStyleLbl="fgAccFollowNode1" presStyleIdx="0" presStyleCnt="1"/>
      <dgm:spPr>
        <a:solidFill>
          <a:schemeClr val="lt1">
            <a:alpha val="90000"/>
            <a:tint val="40000"/>
            <a:hueOff val="0"/>
            <a:satOff val="0"/>
            <a:lumOff val="0"/>
            <a:alphaOff val="0"/>
          </a:schemeClr>
        </a:solidFill>
        <a:ln w="12700" cap="rnd" cmpd="sng" algn="ctr">
          <a:solidFill>
            <a:schemeClr val="accent1">
              <a:alpha val="90000"/>
              <a:hueOff val="0"/>
              <a:satOff val="0"/>
              <a:lumOff val="0"/>
              <a:alphaOff val="0"/>
            </a:schemeClr>
          </a:solidFill>
          <a:prstDash val="solid"/>
          <a:tailEnd type="triangle" w="lg" len="lg"/>
        </a:ln>
        <a:effectLst/>
      </dgm:spPr>
    </dgm:pt>
    <dgm:pt modelId="{FE766ECB-DC65-4518-99EF-54CF55A65496}" type="pres">
      <dgm:prSet presAssocID="{C957AD48-20FC-40A1-B923-7452D294833E}" presName="nodes" presStyleCnt="0">
        <dgm:presLayoutVars>
          <dgm:chMax/>
          <dgm:chPref/>
          <dgm:animLvl val="lvl"/>
        </dgm:presLayoutVars>
      </dgm:prSet>
      <dgm:spPr/>
    </dgm:pt>
    <dgm:pt modelId="{815859AB-0705-46D8-8CF2-142D5CF99085}" type="pres">
      <dgm:prSet presAssocID="{071CB77E-D04E-4748-AAAC-35CC6178EC68}" presName="composite" presStyleCnt="0"/>
      <dgm:spPr/>
    </dgm:pt>
    <dgm:pt modelId="{C0387E88-9B96-4BF6-9429-531118A07D8E}" type="pres">
      <dgm:prSet presAssocID="{071CB77E-D04E-4748-AAAC-35CC6178EC68}" presName="L1TextContainer" presStyleLbl="revTx" presStyleIdx="0" presStyleCnt="3">
        <dgm:presLayoutVars>
          <dgm:chMax val="1"/>
          <dgm:chPref val="1"/>
          <dgm:bulletEnabled val="1"/>
        </dgm:presLayoutVars>
      </dgm:prSet>
      <dgm:spPr/>
    </dgm:pt>
    <dgm:pt modelId="{F9587181-7C6F-4A5B-A45B-5481299ECEC9}" type="pres">
      <dgm:prSet presAssocID="{071CB77E-D04E-4748-AAAC-35CC6178EC68}" presName="L2TextContainerWrapper" presStyleCnt="0">
        <dgm:presLayoutVars>
          <dgm:chMax val="0"/>
          <dgm:chPref val="0"/>
          <dgm:bulletEnabled val="1"/>
        </dgm:presLayoutVars>
      </dgm:prSet>
      <dgm:spPr/>
    </dgm:pt>
    <dgm:pt modelId="{9B47C5A4-8602-4F8D-BE63-9EBD70D71F84}" type="pres">
      <dgm:prSet presAssocID="{071CB77E-D04E-4748-AAAC-35CC6178EC68}" presName="L2TextContainer" presStyleLbl="bgAcc1" presStyleIdx="0" presStyleCnt="3"/>
      <dgm:spPr/>
    </dgm:pt>
    <dgm:pt modelId="{020B2080-4742-4004-89FE-1F65F6867EA5}" type="pres">
      <dgm:prSet presAssocID="{071CB77E-D04E-4748-AAAC-35CC6178EC68}" presName="FlexibleEmptyPlaceHolder" presStyleCnt="0"/>
      <dgm:spPr/>
    </dgm:pt>
    <dgm:pt modelId="{E2BC28AF-C0BE-4256-A259-EECEA570490F}" type="pres">
      <dgm:prSet presAssocID="{071CB77E-D04E-4748-AAAC-35CC6178EC68}" presName="ConnectLine" presStyleLbl="sibTrans1D1" presStyleIdx="0" presStyleCnt="3"/>
      <dgm:spPr>
        <a:noFill/>
        <a:ln w="12700" cap="rnd" cmpd="sng" algn="ctr">
          <a:solidFill>
            <a:schemeClr val="accent1">
              <a:hueOff val="0"/>
              <a:satOff val="0"/>
              <a:lumOff val="0"/>
              <a:alphaOff val="0"/>
            </a:schemeClr>
          </a:solidFill>
          <a:prstDash val="dash"/>
        </a:ln>
        <a:effectLst/>
      </dgm:spPr>
    </dgm:pt>
    <dgm:pt modelId="{B6F3D6C0-2981-4F49-8E54-2A02A8E0A428}" type="pres">
      <dgm:prSet presAssocID="{071CB77E-D04E-4748-AAAC-35CC6178EC68}" presName="ConnectorPoint" presStyleLbl="alignNode1" presStyleIdx="0" presStyleCnt="3"/>
      <dgm:spPr/>
    </dgm:pt>
    <dgm:pt modelId="{8E8F364A-E9BA-4228-97CE-CB938FFF23F4}" type="pres">
      <dgm:prSet presAssocID="{071CB77E-D04E-4748-AAAC-35CC6178EC68}" presName="EmptyPlaceHolder" presStyleCnt="0"/>
      <dgm:spPr/>
    </dgm:pt>
    <dgm:pt modelId="{402AEAD9-636D-418F-9C90-6434CA50E116}" type="pres">
      <dgm:prSet presAssocID="{BC183ACD-534B-4750-812A-3ED501B8CF6B}" presName="spaceBetweenRectangles" presStyleCnt="0"/>
      <dgm:spPr/>
    </dgm:pt>
    <dgm:pt modelId="{E793A6B4-E3E9-41E0-9C4E-2C91B62F9F58}" type="pres">
      <dgm:prSet presAssocID="{4E2E1084-E4D2-4ADF-91AF-E68909D10DCB}" presName="composite" presStyleCnt="0"/>
      <dgm:spPr/>
    </dgm:pt>
    <dgm:pt modelId="{F3AF39B4-DC67-4A78-B311-751DC9D0B3FA}" type="pres">
      <dgm:prSet presAssocID="{4E2E1084-E4D2-4ADF-91AF-E68909D10DCB}" presName="L1TextContainer" presStyleLbl="revTx" presStyleIdx="1" presStyleCnt="3">
        <dgm:presLayoutVars>
          <dgm:chMax val="1"/>
          <dgm:chPref val="1"/>
          <dgm:bulletEnabled val="1"/>
        </dgm:presLayoutVars>
      </dgm:prSet>
      <dgm:spPr/>
    </dgm:pt>
    <dgm:pt modelId="{05D1ECED-7D2B-4D34-B85B-130218EDC22B}" type="pres">
      <dgm:prSet presAssocID="{4E2E1084-E4D2-4ADF-91AF-E68909D10DCB}" presName="L2TextContainerWrapper" presStyleCnt="0">
        <dgm:presLayoutVars>
          <dgm:chMax val="0"/>
          <dgm:chPref val="0"/>
          <dgm:bulletEnabled val="1"/>
        </dgm:presLayoutVars>
      </dgm:prSet>
      <dgm:spPr/>
    </dgm:pt>
    <dgm:pt modelId="{77EE9C48-1090-4EC0-BB8A-BBB3A7C82F29}" type="pres">
      <dgm:prSet presAssocID="{4E2E1084-E4D2-4ADF-91AF-E68909D10DCB}" presName="L2TextContainer" presStyleLbl="bgAcc1" presStyleIdx="1" presStyleCnt="3"/>
      <dgm:spPr/>
    </dgm:pt>
    <dgm:pt modelId="{39268F14-D557-4600-A503-85D075CFA6E7}" type="pres">
      <dgm:prSet presAssocID="{4E2E1084-E4D2-4ADF-91AF-E68909D10DCB}" presName="FlexibleEmptyPlaceHolder" presStyleCnt="0"/>
      <dgm:spPr/>
    </dgm:pt>
    <dgm:pt modelId="{5E62AEEF-5938-4AC8-BCF0-4DB30398B3E1}" type="pres">
      <dgm:prSet presAssocID="{4E2E1084-E4D2-4ADF-91AF-E68909D10DCB}" presName="ConnectLine" presStyleLbl="sibTrans1D1" presStyleIdx="1" presStyleCnt="3"/>
      <dgm:spPr>
        <a:noFill/>
        <a:ln w="12700" cap="rnd" cmpd="sng" algn="ctr">
          <a:solidFill>
            <a:schemeClr val="accent1">
              <a:hueOff val="0"/>
              <a:satOff val="0"/>
              <a:lumOff val="0"/>
              <a:alphaOff val="0"/>
            </a:schemeClr>
          </a:solidFill>
          <a:prstDash val="dash"/>
        </a:ln>
        <a:effectLst/>
      </dgm:spPr>
    </dgm:pt>
    <dgm:pt modelId="{ECD12956-9E86-4720-B957-60216E162DE9}" type="pres">
      <dgm:prSet presAssocID="{4E2E1084-E4D2-4ADF-91AF-E68909D10DCB}" presName="ConnectorPoint" presStyleLbl="alignNode1" presStyleIdx="1" presStyleCnt="3"/>
      <dgm:spPr/>
    </dgm:pt>
    <dgm:pt modelId="{146A891B-0848-48D3-915E-6B57C1EE8F91}" type="pres">
      <dgm:prSet presAssocID="{4E2E1084-E4D2-4ADF-91AF-E68909D10DCB}" presName="EmptyPlaceHolder" presStyleCnt="0"/>
      <dgm:spPr/>
    </dgm:pt>
    <dgm:pt modelId="{C9A92F6A-64E0-4238-A957-E2A4EA60CBF7}" type="pres">
      <dgm:prSet presAssocID="{80722422-FBEE-4CEA-848D-29B5DCCDF785}" presName="spaceBetweenRectangles" presStyleCnt="0"/>
      <dgm:spPr/>
    </dgm:pt>
    <dgm:pt modelId="{1FDDF5AD-E046-42D1-8466-0A026631B8F6}" type="pres">
      <dgm:prSet presAssocID="{F92864FC-2AA7-40E4-9752-C66169B2B05A}" presName="composite" presStyleCnt="0"/>
      <dgm:spPr/>
    </dgm:pt>
    <dgm:pt modelId="{737BC7E7-C709-4842-B169-9D4511EE0617}" type="pres">
      <dgm:prSet presAssocID="{F92864FC-2AA7-40E4-9752-C66169B2B05A}" presName="L1TextContainer" presStyleLbl="revTx" presStyleIdx="2" presStyleCnt="3">
        <dgm:presLayoutVars>
          <dgm:chMax val="1"/>
          <dgm:chPref val="1"/>
          <dgm:bulletEnabled val="1"/>
        </dgm:presLayoutVars>
      </dgm:prSet>
      <dgm:spPr/>
    </dgm:pt>
    <dgm:pt modelId="{386CAE7E-31EC-4B24-820F-45A66F61FB9C}" type="pres">
      <dgm:prSet presAssocID="{F92864FC-2AA7-40E4-9752-C66169B2B05A}" presName="L2TextContainerWrapper" presStyleCnt="0">
        <dgm:presLayoutVars>
          <dgm:chMax val="0"/>
          <dgm:chPref val="0"/>
          <dgm:bulletEnabled val="1"/>
        </dgm:presLayoutVars>
      </dgm:prSet>
      <dgm:spPr/>
    </dgm:pt>
    <dgm:pt modelId="{776A5372-C8A0-452C-9871-AA2D2C062FF5}" type="pres">
      <dgm:prSet presAssocID="{F92864FC-2AA7-40E4-9752-C66169B2B05A}" presName="L2TextContainer" presStyleLbl="bgAcc1" presStyleIdx="2" presStyleCnt="3"/>
      <dgm:spPr/>
    </dgm:pt>
    <dgm:pt modelId="{C2534906-1A0A-4EB2-89FB-085CB307605E}" type="pres">
      <dgm:prSet presAssocID="{F92864FC-2AA7-40E4-9752-C66169B2B05A}" presName="FlexibleEmptyPlaceHolder" presStyleCnt="0"/>
      <dgm:spPr/>
    </dgm:pt>
    <dgm:pt modelId="{68906DEE-6FD1-4194-AF08-22A88A97E4F4}" type="pres">
      <dgm:prSet presAssocID="{F92864FC-2AA7-40E4-9752-C66169B2B05A}" presName="ConnectLine" presStyleLbl="sibTrans1D1" presStyleIdx="2" presStyleCnt="3"/>
      <dgm:spPr>
        <a:noFill/>
        <a:ln w="12700" cap="rnd" cmpd="sng" algn="ctr">
          <a:solidFill>
            <a:schemeClr val="accent1">
              <a:hueOff val="0"/>
              <a:satOff val="0"/>
              <a:lumOff val="0"/>
              <a:alphaOff val="0"/>
            </a:schemeClr>
          </a:solidFill>
          <a:prstDash val="dash"/>
        </a:ln>
        <a:effectLst/>
      </dgm:spPr>
    </dgm:pt>
    <dgm:pt modelId="{6658AEC9-070F-4CA6-9F4E-07B5B3FF6131}" type="pres">
      <dgm:prSet presAssocID="{F92864FC-2AA7-40E4-9752-C66169B2B05A}" presName="ConnectorPoint" presStyleLbl="alignNode1" presStyleIdx="2" presStyleCnt="3"/>
      <dgm:spPr/>
    </dgm:pt>
    <dgm:pt modelId="{F45C3A92-5D54-4F10-9D59-A59642263410}" type="pres">
      <dgm:prSet presAssocID="{F92864FC-2AA7-40E4-9752-C66169B2B05A}" presName="EmptyPlaceHolder" presStyleCnt="0"/>
      <dgm:spPr/>
    </dgm:pt>
  </dgm:ptLst>
  <dgm:cxnLst>
    <dgm:cxn modelId="{6F537A03-3859-4AEE-AFC7-E72CFAF92729}" type="presOf" srcId="{FFEA4037-C4FE-44BC-98A4-075BE84708EA}" destId="{776A5372-C8A0-452C-9871-AA2D2C062FF5}" srcOrd="0" destOrd="1" presId="urn:microsoft.com/office/officeart/2016/7/layout/BasicTimeline"/>
    <dgm:cxn modelId="{DC809B18-7D68-42F5-9B1C-8884D8A2F780}" srcId="{C957AD48-20FC-40A1-B923-7452D294833E}" destId="{F92864FC-2AA7-40E4-9752-C66169B2B05A}" srcOrd="2" destOrd="0" parTransId="{DFC19352-1907-4C98-B16E-B57F7395B1D5}" sibTransId="{894A8DE0-E1B1-4E53-8A56-326492A8EE8D}"/>
    <dgm:cxn modelId="{D19B621A-775B-428D-947D-39BD8380B0A0}" srcId="{C957AD48-20FC-40A1-B923-7452D294833E}" destId="{071CB77E-D04E-4748-AAAC-35CC6178EC68}" srcOrd="0" destOrd="0" parTransId="{F43EAB7D-DC52-4185-9D27-50D7377E2A90}" sibTransId="{BC183ACD-534B-4750-812A-3ED501B8CF6B}"/>
    <dgm:cxn modelId="{A507BC27-F7D0-4787-AC32-46E7B813C817}" srcId="{F92864FC-2AA7-40E4-9752-C66169B2B05A}" destId="{5BCC3A12-151B-45FD-8397-A763992DF051}" srcOrd="2" destOrd="0" parTransId="{3CC8773C-D1DF-4D68-A51A-3308541A242B}" sibTransId="{B16CA8D4-02BD-4CF6-887A-602FEE3E5631}"/>
    <dgm:cxn modelId="{E0DB3C2A-C940-486D-A760-0F8D7551ABB3}" type="presOf" srcId="{5BCC3A12-151B-45FD-8397-A763992DF051}" destId="{776A5372-C8A0-452C-9871-AA2D2C062FF5}" srcOrd="0" destOrd="2" presId="urn:microsoft.com/office/officeart/2016/7/layout/BasicTimeline"/>
    <dgm:cxn modelId="{FEFC772E-88D1-45C8-8BBD-AB83EFFAC8F1}" srcId="{C957AD48-20FC-40A1-B923-7452D294833E}" destId="{4E2E1084-E4D2-4ADF-91AF-E68909D10DCB}" srcOrd="1" destOrd="0" parTransId="{F4EF4D9C-F424-4F09-83EB-9926A4C559D8}" sibTransId="{80722422-FBEE-4CEA-848D-29B5DCCDF785}"/>
    <dgm:cxn modelId="{8C2CC75C-614E-4F77-BF85-E7E5F97B49CF}" srcId="{071CB77E-D04E-4748-AAAC-35CC6178EC68}" destId="{9B6B9AB6-9C0B-4236-858C-05B7A761FBF6}" srcOrd="0" destOrd="0" parTransId="{E4750962-92C5-4C60-B505-9E9A5BBA8303}" sibTransId="{D0C7457E-85EA-4C2C-B6E4-B05BCF7B6CD1}"/>
    <dgm:cxn modelId="{ACA8DB56-EAE7-4B20-9BD5-2CD031030C68}" srcId="{4E2E1084-E4D2-4ADF-91AF-E68909D10DCB}" destId="{763C7715-B687-47E0-BCA5-6789AB527629}" srcOrd="1" destOrd="0" parTransId="{9F6DAA12-3A14-4FB2-A1DC-DA85045D7611}" sibTransId="{321BE5BC-E6EC-4119-B6A5-F31BDF540077}"/>
    <dgm:cxn modelId="{98312E57-E919-4559-8564-66A5209E8393}" type="presOf" srcId="{22295690-33E1-437F-8FB8-7438D45D2AB1}" destId="{776A5372-C8A0-452C-9871-AA2D2C062FF5}" srcOrd="0" destOrd="0" presId="urn:microsoft.com/office/officeart/2016/7/layout/BasicTimeline"/>
    <dgm:cxn modelId="{91404798-A1AC-4842-9224-D3343488EF26}" srcId="{4E2E1084-E4D2-4ADF-91AF-E68909D10DCB}" destId="{4439700E-BF5F-4FDE-AEE1-C7D2923B88C4}" srcOrd="0" destOrd="0" parTransId="{44DC4A46-3025-44CE-84E6-BE6BBDA982A7}" sibTransId="{F70F55EF-9B16-4757-A72A-88D68229BCCF}"/>
    <dgm:cxn modelId="{BD28CAAA-3071-49F3-8A77-985354108FD9}" type="presOf" srcId="{9B6B9AB6-9C0B-4236-858C-05B7A761FBF6}" destId="{9B47C5A4-8602-4F8D-BE63-9EBD70D71F84}" srcOrd="0" destOrd="0" presId="urn:microsoft.com/office/officeart/2016/7/layout/BasicTimeline"/>
    <dgm:cxn modelId="{D43307AC-374C-4F98-8324-D4E9455D849A}" type="presOf" srcId="{4E2E1084-E4D2-4ADF-91AF-E68909D10DCB}" destId="{F3AF39B4-DC67-4A78-B311-751DC9D0B3FA}" srcOrd="0" destOrd="0" presId="urn:microsoft.com/office/officeart/2016/7/layout/BasicTimeline"/>
    <dgm:cxn modelId="{F4A692BF-2BE9-47A2-B863-8BEF1DA3ACB5}" type="presOf" srcId="{4439700E-BF5F-4FDE-AEE1-C7D2923B88C4}" destId="{77EE9C48-1090-4EC0-BB8A-BBB3A7C82F29}" srcOrd="0" destOrd="0" presId="urn:microsoft.com/office/officeart/2016/7/layout/BasicTimeline"/>
    <dgm:cxn modelId="{2F6419C0-A6FC-433D-8260-58BD2E1C79A9}" type="presOf" srcId="{071CB77E-D04E-4748-AAAC-35CC6178EC68}" destId="{C0387E88-9B96-4BF6-9429-531118A07D8E}" srcOrd="0" destOrd="0" presId="urn:microsoft.com/office/officeart/2016/7/layout/BasicTimeline"/>
    <dgm:cxn modelId="{126BEDC6-7495-4B64-AFB8-25E03EA91F3B}" srcId="{4E2E1084-E4D2-4ADF-91AF-E68909D10DCB}" destId="{F8176B6E-1039-4B9E-BC2C-AB648497DB5F}" srcOrd="2" destOrd="0" parTransId="{33BC5723-ACB0-443B-A2EB-D7AB241DEEB6}" sibTransId="{225752D6-186A-451A-B77E-8AD41318F747}"/>
    <dgm:cxn modelId="{6ED4A6DE-1462-44A3-88B2-E7783FFD040A}" type="presOf" srcId="{F92864FC-2AA7-40E4-9752-C66169B2B05A}" destId="{737BC7E7-C709-4842-B169-9D4511EE0617}" srcOrd="0" destOrd="0" presId="urn:microsoft.com/office/officeart/2016/7/layout/BasicTimeline"/>
    <dgm:cxn modelId="{E8BECFDF-FBF5-43D0-9755-BC99E865F2A0}" type="presOf" srcId="{C957AD48-20FC-40A1-B923-7452D294833E}" destId="{B686CC5C-74E4-424B-8328-584F4F99D465}" srcOrd="0" destOrd="0" presId="urn:microsoft.com/office/officeart/2016/7/layout/BasicTimeline"/>
    <dgm:cxn modelId="{0872A9E3-61E2-41B6-B63D-89E6E8AECED7}" type="presOf" srcId="{763C7715-B687-47E0-BCA5-6789AB527629}" destId="{77EE9C48-1090-4EC0-BB8A-BBB3A7C82F29}" srcOrd="0" destOrd="1" presId="urn:microsoft.com/office/officeart/2016/7/layout/BasicTimeline"/>
    <dgm:cxn modelId="{81F1C5E9-8422-469C-B7DB-7853574A88EB}" type="presOf" srcId="{F8176B6E-1039-4B9E-BC2C-AB648497DB5F}" destId="{77EE9C48-1090-4EC0-BB8A-BBB3A7C82F29}" srcOrd="0" destOrd="2" presId="urn:microsoft.com/office/officeart/2016/7/layout/BasicTimeline"/>
    <dgm:cxn modelId="{B3C8C3F0-DD67-4895-8D56-736E5646213D}" srcId="{F92864FC-2AA7-40E4-9752-C66169B2B05A}" destId="{FFEA4037-C4FE-44BC-98A4-075BE84708EA}" srcOrd="1" destOrd="0" parTransId="{A29D5117-AF0C-4C5F-9307-C0F446E9E62D}" sibTransId="{5BCBCD41-AAAC-4340-834E-9CBACDA1DFFE}"/>
    <dgm:cxn modelId="{FCD58BFC-68FC-43B7-9F9C-68A154D69A00}" srcId="{F92864FC-2AA7-40E4-9752-C66169B2B05A}" destId="{22295690-33E1-437F-8FB8-7438D45D2AB1}" srcOrd="0" destOrd="0" parTransId="{686B6066-B8DF-4E3B-9332-5619C3DFA963}" sibTransId="{EDDD8FF0-726D-4CD4-BAAD-5E904AD1F4D1}"/>
    <dgm:cxn modelId="{B46628B1-6177-4638-AD80-65180825CD93}" type="presParOf" srcId="{B686CC5C-74E4-424B-8328-584F4F99D465}" destId="{FA9098C0-0E83-4DE5-9B2F-0E9C3929FC23}" srcOrd="0" destOrd="0" presId="urn:microsoft.com/office/officeart/2016/7/layout/BasicTimeline"/>
    <dgm:cxn modelId="{F1878D42-3367-4AF6-9DC2-3AB8675580D6}" type="presParOf" srcId="{B686CC5C-74E4-424B-8328-584F4F99D465}" destId="{FE766ECB-DC65-4518-99EF-54CF55A65496}" srcOrd="1" destOrd="0" presId="urn:microsoft.com/office/officeart/2016/7/layout/BasicTimeline"/>
    <dgm:cxn modelId="{9D5DB3E6-DB7A-4EBB-8411-1FDF1E87DA70}" type="presParOf" srcId="{FE766ECB-DC65-4518-99EF-54CF55A65496}" destId="{815859AB-0705-46D8-8CF2-142D5CF99085}" srcOrd="0" destOrd="0" presId="urn:microsoft.com/office/officeart/2016/7/layout/BasicTimeline"/>
    <dgm:cxn modelId="{6B4BD7F3-50A6-40A0-9EDA-C44F245C0CD5}" type="presParOf" srcId="{815859AB-0705-46D8-8CF2-142D5CF99085}" destId="{C0387E88-9B96-4BF6-9429-531118A07D8E}" srcOrd="0" destOrd="0" presId="urn:microsoft.com/office/officeart/2016/7/layout/BasicTimeline"/>
    <dgm:cxn modelId="{4DC138D1-8055-4EBB-B09B-5D06254792E5}" type="presParOf" srcId="{815859AB-0705-46D8-8CF2-142D5CF99085}" destId="{F9587181-7C6F-4A5B-A45B-5481299ECEC9}" srcOrd="1" destOrd="0" presId="urn:microsoft.com/office/officeart/2016/7/layout/BasicTimeline"/>
    <dgm:cxn modelId="{9927066E-AB49-4325-A744-4E5E59BEBC2E}" type="presParOf" srcId="{F9587181-7C6F-4A5B-A45B-5481299ECEC9}" destId="{9B47C5A4-8602-4F8D-BE63-9EBD70D71F84}" srcOrd="0" destOrd="0" presId="urn:microsoft.com/office/officeart/2016/7/layout/BasicTimeline"/>
    <dgm:cxn modelId="{4C17C2D5-B580-44AE-928E-37C9C9669847}" type="presParOf" srcId="{F9587181-7C6F-4A5B-A45B-5481299ECEC9}" destId="{020B2080-4742-4004-89FE-1F65F6867EA5}" srcOrd="1" destOrd="0" presId="urn:microsoft.com/office/officeart/2016/7/layout/BasicTimeline"/>
    <dgm:cxn modelId="{E61A3AA2-D213-4FED-B579-FBFF441FCD71}" type="presParOf" srcId="{815859AB-0705-46D8-8CF2-142D5CF99085}" destId="{E2BC28AF-C0BE-4256-A259-EECEA570490F}" srcOrd="2" destOrd="0" presId="urn:microsoft.com/office/officeart/2016/7/layout/BasicTimeline"/>
    <dgm:cxn modelId="{AD997B85-D23E-4BC7-BF92-C64E4513BEBA}" type="presParOf" srcId="{815859AB-0705-46D8-8CF2-142D5CF99085}" destId="{B6F3D6C0-2981-4F49-8E54-2A02A8E0A428}" srcOrd="3" destOrd="0" presId="urn:microsoft.com/office/officeart/2016/7/layout/BasicTimeline"/>
    <dgm:cxn modelId="{AE7A51E7-637C-4320-8993-31F08ACE6B99}" type="presParOf" srcId="{815859AB-0705-46D8-8CF2-142D5CF99085}" destId="{8E8F364A-E9BA-4228-97CE-CB938FFF23F4}" srcOrd="4" destOrd="0" presId="urn:microsoft.com/office/officeart/2016/7/layout/BasicTimeline"/>
    <dgm:cxn modelId="{FB918DAA-8A02-4ADE-897F-D861A39B4AD6}" type="presParOf" srcId="{FE766ECB-DC65-4518-99EF-54CF55A65496}" destId="{402AEAD9-636D-418F-9C90-6434CA50E116}" srcOrd="1" destOrd="0" presId="urn:microsoft.com/office/officeart/2016/7/layout/BasicTimeline"/>
    <dgm:cxn modelId="{825481A9-8696-44A1-867E-0E208BB5877A}" type="presParOf" srcId="{FE766ECB-DC65-4518-99EF-54CF55A65496}" destId="{E793A6B4-E3E9-41E0-9C4E-2C91B62F9F58}" srcOrd="2" destOrd="0" presId="urn:microsoft.com/office/officeart/2016/7/layout/BasicTimeline"/>
    <dgm:cxn modelId="{20F531AA-369D-49AB-9092-94CD1A23CE26}" type="presParOf" srcId="{E793A6B4-E3E9-41E0-9C4E-2C91B62F9F58}" destId="{F3AF39B4-DC67-4A78-B311-751DC9D0B3FA}" srcOrd="0" destOrd="0" presId="urn:microsoft.com/office/officeart/2016/7/layout/BasicTimeline"/>
    <dgm:cxn modelId="{FD92C697-BB97-4DF1-83B8-3E71AD0D10B3}" type="presParOf" srcId="{E793A6B4-E3E9-41E0-9C4E-2C91B62F9F58}" destId="{05D1ECED-7D2B-4D34-B85B-130218EDC22B}" srcOrd="1" destOrd="0" presId="urn:microsoft.com/office/officeart/2016/7/layout/BasicTimeline"/>
    <dgm:cxn modelId="{146CDEAD-48EE-492F-8A94-08D86092FF21}" type="presParOf" srcId="{05D1ECED-7D2B-4D34-B85B-130218EDC22B}" destId="{77EE9C48-1090-4EC0-BB8A-BBB3A7C82F29}" srcOrd="0" destOrd="0" presId="urn:microsoft.com/office/officeart/2016/7/layout/BasicTimeline"/>
    <dgm:cxn modelId="{A1B31152-A49A-49B3-AD07-A964E143D8F7}" type="presParOf" srcId="{05D1ECED-7D2B-4D34-B85B-130218EDC22B}" destId="{39268F14-D557-4600-A503-85D075CFA6E7}" srcOrd="1" destOrd="0" presId="urn:microsoft.com/office/officeart/2016/7/layout/BasicTimeline"/>
    <dgm:cxn modelId="{955E3299-E4DC-4BBC-9B68-10C299F0A864}" type="presParOf" srcId="{E793A6B4-E3E9-41E0-9C4E-2C91B62F9F58}" destId="{5E62AEEF-5938-4AC8-BCF0-4DB30398B3E1}" srcOrd="2" destOrd="0" presId="urn:microsoft.com/office/officeart/2016/7/layout/BasicTimeline"/>
    <dgm:cxn modelId="{0FDFF21F-01BB-4B24-A095-3831F18366B1}" type="presParOf" srcId="{E793A6B4-E3E9-41E0-9C4E-2C91B62F9F58}" destId="{ECD12956-9E86-4720-B957-60216E162DE9}" srcOrd="3" destOrd="0" presId="urn:microsoft.com/office/officeart/2016/7/layout/BasicTimeline"/>
    <dgm:cxn modelId="{69B76307-324B-4174-B712-5D679E0339D4}" type="presParOf" srcId="{E793A6B4-E3E9-41E0-9C4E-2C91B62F9F58}" destId="{146A891B-0848-48D3-915E-6B57C1EE8F91}" srcOrd="4" destOrd="0" presId="urn:microsoft.com/office/officeart/2016/7/layout/BasicTimeline"/>
    <dgm:cxn modelId="{AD451BD9-E6BA-4B8D-B97F-DE457DBB39B3}" type="presParOf" srcId="{FE766ECB-DC65-4518-99EF-54CF55A65496}" destId="{C9A92F6A-64E0-4238-A957-E2A4EA60CBF7}" srcOrd="3" destOrd="0" presId="urn:microsoft.com/office/officeart/2016/7/layout/BasicTimeline"/>
    <dgm:cxn modelId="{30F0DEDB-C2EF-4CD4-A5D2-0D0AC9C8DC48}" type="presParOf" srcId="{FE766ECB-DC65-4518-99EF-54CF55A65496}" destId="{1FDDF5AD-E046-42D1-8466-0A026631B8F6}" srcOrd="4" destOrd="0" presId="urn:microsoft.com/office/officeart/2016/7/layout/BasicTimeline"/>
    <dgm:cxn modelId="{6DF2F1EF-0D61-4B00-B417-794EB9390B24}" type="presParOf" srcId="{1FDDF5AD-E046-42D1-8466-0A026631B8F6}" destId="{737BC7E7-C709-4842-B169-9D4511EE0617}" srcOrd="0" destOrd="0" presId="urn:microsoft.com/office/officeart/2016/7/layout/BasicTimeline"/>
    <dgm:cxn modelId="{0498A9BF-F5FF-4209-8CB9-BE10F16F2567}" type="presParOf" srcId="{1FDDF5AD-E046-42D1-8466-0A026631B8F6}" destId="{386CAE7E-31EC-4B24-820F-45A66F61FB9C}" srcOrd="1" destOrd="0" presId="urn:microsoft.com/office/officeart/2016/7/layout/BasicTimeline"/>
    <dgm:cxn modelId="{73534AE9-0367-48C0-BEC6-FBE26B033118}" type="presParOf" srcId="{386CAE7E-31EC-4B24-820F-45A66F61FB9C}" destId="{776A5372-C8A0-452C-9871-AA2D2C062FF5}" srcOrd="0" destOrd="0" presId="urn:microsoft.com/office/officeart/2016/7/layout/BasicTimeline"/>
    <dgm:cxn modelId="{0BFAD60A-5B04-4592-9A25-273DDA3EDB17}" type="presParOf" srcId="{386CAE7E-31EC-4B24-820F-45A66F61FB9C}" destId="{C2534906-1A0A-4EB2-89FB-085CB307605E}" srcOrd="1" destOrd="0" presId="urn:microsoft.com/office/officeart/2016/7/layout/BasicTimeline"/>
    <dgm:cxn modelId="{977A0FA1-CFE3-4382-918B-9750899E22E1}" type="presParOf" srcId="{1FDDF5AD-E046-42D1-8466-0A026631B8F6}" destId="{68906DEE-6FD1-4194-AF08-22A88A97E4F4}" srcOrd="2" destOrd="0" presId="urn:microsoft.com/office/officeart/2016/7/layout/BasicTimeline"/>
    <dgm:cxn modelId="{77536F75-78A2-4CD4-8A42-826E52E55925}" type="presParOf" srcId="{1FDDF5AD-E046-42D1-8466-0A026631B8F6}" destId="{6658AEC9-070F-4CA6-9F4E-07B5B3FF6131}" srcOrd="3" destOrd="0" presId="urn:microsoft.com/office/officeart/2016/7/layout/BasicTimeline"/>
    <dgm:cxn modelId="{D94C1B44-FB87-4E9D-9856-7CF5D041CA4A}" type="presParOf" srcId="{1FDDF5AD-E046-42D1-8466-0A026631B8F6}" destId="{F45C3A92-5D54-4F10-9D59-A59642263410}" srcOrd="4" destOrd="0" presId="urn:microsoft.com/office/officeart/2016/7/layout/BasicTimelin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57AD48-20FC-40A1-B923-7452D294833E}" type="doc">
      <dgm:prSet loTypeId="urn:microsoft.com/office/officeart/2016/7/layout/BasicTimeline" loCatId="process" qsTypeId="urn:microsoft.com/office/officeart/2005/8/quickstyle/simple4" qsCatId="simple" csTypeId="urn:microsoft.com/office/officeart/2005/8/colors/accent1_1" csCatId="accent1" phldr="1"/>
      <dgm:spPr/>
      <dgm:t>
        <a:bodyPr/>
        <a:lstStyle/>
        <a:p>
          <a:endParaRPr lang="en-US"/>
        </a:p>
      </dgm:t>
    </dgm:pt>
    <dgm:pt modelId="{071CB77E-D04E-4748-AAAC-35CC6178EC68}">
      <dgm:prSet custT="1"/>
      <dgm:spPr/>
      <dgm:t>
        <a:bodyPr/>
        <a:lstStyle/>
        <a:p>
          <a:pPr>
            <a:defRPr b="1"/>
          </a:pPr>
          <a:r>
            <a:rPr lang="en-US" sz="2000" dirty="0">
              <a:solidFill>
                <a:schemeClr val="accent1">
                  <a:lumMod val="60000"/>
                  <a:lumOff val="40000"/>
                </a:schemeClr>
              </a:solidFill>
            </a:rPr>
            <a:t>7 May 2020</a:t>
          </a:r>
        </a:p>
      </dgm:t>
    </dgm:pt>
    <dgm:pt modelId="{F43EAB7D-DC52-4185-9D27-50D7377E2A90}" type="parTrans" cxnId="{D19B621A-775B-428D-947D-39BD8380B0A0}">
      <dgm:prSet/>
      <dgm:spPr/>
      <dgm:t>
        <a:bodyPr/>
        <a:lstStyle/>
        <a:p>
          <a:endParaRPr lang="en-US"/>
        </a:p>
      </dgm:t>
    </dgm:pt>
    <dgm:pt modelId="{BC183ACD-534B-4750-812A-3ED501B8CF6B}" type="sibTrans" cxnId="{D19B621A-775B-428D-947D-39BD8380B0A0}">
      <dgm:prSet/>
      <dgm:spPr/>
      <dgm:t>
        <a:bodyPr/>
        <a:lstStyle/>
        <a:p>
          <a:endParaRPr lang="en-US"/>
        </a:p>
      </dgm:t>
    </dgm:pt>
    <dgm:pt modelId="{9B6B9AB6-9C0B-4236-858C-05B7A761FBF6}">
      <dgm:prSet/>
      <dgm:spPr/>
      <dgm:t>
        <a:bodyPr/>
        <a:lstStyle/>
        <a:p>
          <a:r>
            <a:rPr lang="en-US" dirty="0"/>
            <a:t>GM of the OXO Tower Restaurant, Bar and Brasserie receives approval to use premises to cook community meals</a:t>
          </a:r>
        </a:p>
        <a:p>
          <a:r>
            <a:rPr lang="en-US" dirty="0"/>
            <a:t>I emailed any possible contact to find </a:t>
          </a:r>
          <a:r>
            <a:rPr lang="en-US" dirty="0" err="1"/>
            <a:t>organisations</a:t>
          </a:r>
          <a:r>
            <a:rPr lang="en-US" dirty="0"/>
            <a:t> which needed meals and could help to get surplus food and logistics set up</a:t>
          </a:r>
        </a:p>
      </dgm:t>
    </dgm:pt>
    <dgm:pt modelId="{E4750962-92C5-4C60-B505-9E9A5BBA8303}" type="parTrans" cxnId="{8C2CC75C-614E-4F77-BF85-E7E5F97B49CF}">
      <dgm:prSet/>
      <dgm:spPr/>
      <dgm:t>
        <a:bodyPr/>
        <a:lstStyle/>
        <a:p>
          <a:endParaRPr lang="en-US"/>
        </a:p>
      </dgm:t>
    </dgm:pt>
    <dgm:pt modelId="{D0C7457E-85EA-4C2C-B6E4-B05BCF7B6CD1}" type="sibTrans" cxnId="{8C2CC75C-614E-4F77-BF85-E7E5F97B49CF}">
      <dgm:prSet/>
      <dgm:spPr/>
      <dgm:t>
        <a:bodyPr/>
        <a:lstStyle/>
        <a:p>
          <a:endParaRPr lang="en-US"/>
        </a:p>
      </dgm:t>
    </dgm:pt>
    <dgm:pt modelId="{4E2E1084-E4D2-4ADF-91AF-E68909D10DCB}">
      <dgm:prSet custT="1"/>
      <dgm:spPr/>
      <dgm:t>
        <a:bodyPr/>
        <a:lstStyle/>
        <a:p>
          <a:pPr>
            <a:defRPr b="1"/>
          </a:pPr>
          <a:r>
            <a:rPr lang="en-US" sz="1800" dirty="0">
              <a:solidFill>
                <a:schemeClr val="accent1">
                  <a:lumMod val="60000"/>
                  <a:lumOff val="40000"/>
                </a:schemeClr>
              </a:solidFill>
            </a:rPr>
            <a:t>30 May 2020</a:t>
          </a:r>
        </a:p>
      </dgm:t>
    </dgm:pt>
    <dgm:pt modelId="{F4EF4D9C-F424-4F09-83EB-9926A4C559D8}" type="parTrans" cxnId="{FEFC772E-88D1-45C8-8BBD-AB83EFFAC8F1}">
      <dgm:prSet/>
      <dgm:spPr/>
      <dgm:t>
        <a:bodyPr/>
        <a:lstStyle/>
        <a:p>
          <a:endParaRPr lang="en-US"/>
        </a:p>
      </dgm:t>
    </dgm:pt>
    <dgm:pt modelId="{80722422-FBEE-4CEA-848D-29B5DCCDF785}" type="sibTrans" cxnId="{FEFC772E-88D1-45C8-8BBD-AB83EFFAC8F1}">
      <dgm:prSet/>
      <dgm:spPr/>
      <dgm:t>
        <a:bodyPr/>
        <a:lstStyle/>
        <a:p>
          <a:endParaRPr lang="en-US"/>
        </a:p>
      </dgm:t>
    </dgm:pt>
    <dgm:pt modelId="{4439700E-BF5F-4FDE-AEE1-C7D2923B88C4}">
      <dgm:prSet/>
      <dgm:spPr/>
      <dgm:t>
        <a:bodyPr/>
        <a:lstStyle/>
        <a:p>
          <a:r>
            <a:rPr lang="en-US" dirty="0"/>
            <a:t>30 Meals (starter, main and dessert) cooked and picked up from Food Cycle Lewisham</a:t>
          </a:r>
        </a:p>
      </dgm:t>
    </dgm:pt>
    <dgm:pt modelId="{44DC4A46-3025-44CE-84E6-BE6BBDA982A7}" type="parTrans" cxnId="{91404798-A1AC-4842-9224-D3343488EF26}">
      <dgm:prSet/>
      <dgm:spPr/>
      <dgm:t>
        <a:bodyPr/>
        <a:lstStyle/>
        <a:p>
          <a:endParaRPr lang="en-US"/>
        </a:p>
      </dgm:t>
    </dgm:pt>
    <dgm:pt modelId="{F70F55EF-9B16-4757-A72A-88D68229BCCF}" type="sibTrans" cxnId="{91404798-A1AC-4842-9224-D3343488EF26}">
      <dgm:prSet/>
      <dgm:spPr/>
      <dgm:t>
        <a:bodyPr/>
        <a:lstStyle/>
        <a:p>
          <a:endParaRPr lang="en-US"/>
        </a:p>
      </dgm:t>
    </dgm:pt>
    <dgm:pt modelId="{763C7715-B687-47E0-BCA5-6789AB527629}">
      <dgm:prSet/>
      <dgm:spPr/>
      <dgm:t>
        <a:bodyPr/>
        <a:lstStyle/>
        <a:p>
          <a:r>
            <a:rPr lang="en-US" dirty="0"/>
            <a:t>Meals were plant based / vegan cooked fresh on the day and picked up and delivered by Food Cycle.</a:t>
          </a:r>
        </a:p>
        <a:p>
          <a:r>
            <a:rPr lang="en-US" dirty="0"/>
            <a:t>Their guests are a mixture of vulnerable people who are either lonely, older, suffer with mental health issues, disabled or several of these.</a:t>
          </a:r>
        </a:p>
      </dgm:t>
    </dgm:pt>
    <dgm:pt modelId="{9F6DAA12-3A14-4FB2-A1DC-DA85045D7611}" type="parTrans" cxnId="{ACA8DB56-EAE7-4B20-9BD5-2CD031030C68}">
      <dgm:prSet/>
      <dgm:spPr/>
      <dgm:t>
        <a:bodyPr/>
        <a:lstStyle/>
        <a:p>
          <a:endParaRPr lang="en-US"/>
        </a:p>
      </dgm:t>
    </dgm:pt>
    <dgm:pt modelId="{321BE5BC-E6EC-4119-B6A5-F31BDF540077}" type="sibTrans" cxnId="{ACA8DB56-EAE7-4B20-9BD5-2CD031030C68}">
      <dgm:prSet/>
      <dgm:spPr/>
      <dgm:t>
        <a:bodyPr/>
        <a:lstStyle/>
        <a:p>
          <a:endParaRPr lang="en-US"/>
        </a:p>
      </dgm:t>
    </dgm:pt>
    <dgm:pt modelId="{F92864FC-2AA7-40E4-9752-C66169B2B05A}">
      <dgm:prSet custT="1"/>
      <dgm:spPr/>
      <dgm:t>
        <a:bodyPr/>
        <a:lstStyle/>
        <a:p>
          <a:pPr>
            <a:defRPr b="1"/>
          </a:pPr>
          <a:r>
            <a:rPr lang="en-US" sz="1800" dirty="0">
              <a:solidFill>
                <a:schemeClr val="accent1">
                  <a:lumMod val="60000"/>
                  <a:lumOff val="40000"/>
                </a:schemeClr>
              </a:solidFill>
            </a:rPr>
            <a:t>22 Aug. 2020</a:t>
          </a:r>
        </a:p>
      </dgm:t>
    </dgm:pt>
    <dgm:pt modelId="{DFC19352-1907-4C98-B16E-B57F7395B1D5}" type="parTrans" cxnId="{DC809B18-7D68-42F5-9B1C-8884D8A2F780}">
      <dgm:prSet/>
      <dgm:spPr/>
      <dgm:t>
        <a:bodyPr/>
        <a:lstStyle/>
        <a:p>
          <a:endParaRPr lang="en-US"/>
        </a:p>
      </dgm:t>
    </dgm:pt>
    <dgm:pt modelId="{894A8DE0-E1B1-4E53-8A56-326492A8EE8D}" type="sibTrans" cxnId="{DC809B18-7D68-42F5-9B1C-8884D8A2F780}">
      <dgm:prSet/>
      <dgm:spPr/>
      <dgm:t>
        <a:bodyPr/>
        <a:lstStyle/>
        <a:p>
          <a:endParaRPr lang="en-US"/>
        </a:p>
      </dgm:t>
    </dgm:pt>
    <dgm:pt modelId="{22295690-33E1-437F-8FB8-7438D45D2AB1}">
      <dgm:prSet/>
      <dgm:spPr/>
      <dgm:t>
        <a:bodyPr/>
        <a:lstStyle/>
        <a:p>
          <a:r>
            <a:rPr lang="en-US" dirty="0"/>
            <a:t>Last cooking session.</a:t>
          </a:r>
        </a:p>
      </dgm:t>
    </dgm:pt>
    <dgm:pt modelId="{686B6066-B8DF-4E3B-9332-5619C3DFA963}" type="parTrans" cxnId="{FCD58BFC-68FC-43B7-9F9C-68A154D69A00}">
      <dgm:prSet/>
      <dgm:spPr/>
      <dgm:t>
        <a:bodyPr/>
        <a:lstStyle/>
        <a:p>
          <a:endParaRPr lang="en-US"/>
        </a:p>
      </dgm:t>
    </dgm:pt>
    <dgm:pt modelId="{EDDD8FF0-726D-4CD4-BAAD-5E904AD1F4D1}" type="sibTrans" cxnId="{FCD58BFC-68FC-43B7-9F9C-68A154D69A00}">
      <dgm:prSet/>
      <dgm:spPr/>
      <dgm:t>
        <a:bodyPr/>
        <a:lstStyle/>
        <a:p>
          <a:endParaRPr lang="en-US"/>
        </a:p>
      </dgm:t>
    </dgm:pt>
    <dgm:pt modelId="{FFEA4037-C4FE-44BC-98A4-075BE84708EA}">
      <dgm:prSet/>
      <dgm:spPr/>
      <dgm:t>
        <a:bodyPr/>
        <a:lstStyle/>
        <a:p>
          <a:r>
            <a:rPr lang="en-US" dirty="0"/>
            <a:t>Prepared more then 12 000 meals between May and August using over 4 tons or surplus food.</a:t>
          </a:r>
        </a:p>
      </dgm:t>
    </dgm:pt>
    <dgm:pt modelId="{A29D5117-AF0C-4C5F-9307-C0F446E9E62D}" type="parTrans" cxnId="{B3C8C3F0-DD67-4895-8D56-736E5646213D}">
      <dgm:prSet/>
      <dgm:spPr/>
      <dgm:t>
        <a:bodyPr/>
        <a:lstStyle/>
        <a:p>
          <a:endParaRPr lang="en-US"/>
        </a:p>
      </dgm:t>
    </dgm:pt>
    <dgm:pt modelId="{5BCBCD41-AAAC-4340-834E-9CBACDA1DFFE}" type="sibTrans" cxnId="{B3C8C3F0-DD67-4895-8D56-736E5646213D}">
      <dgm:prSet/>
      <dgm:spPr/>
      <dgm:t>
        <a:bodyPr/>
        <a:lstStyle/>
        <a:p>
          <a:endParaRPr lang="en-US"/>
        </a:p>
      </dgm:t>
    </dgm:pt>
    <dgm:pt modelId="{5BCC3A12-151B-45FD-8397-A763992DF051}">
      <dgm:prSet/>
      <dgm:spPr/>
      <dgm:t>
        <a:bodyPr/>
        <a:lstStyle/>
        <a:p>
          <a:r>
            <a:rPr lang="en-US" dirty="0"/>
            <a:t>Project delivered meals to five different organizations Food Cycle Lewisham, FEAST with Us, Coin Street Community, Tennis2Be, Streets Kitchen</a:t>
          </a:r>
        </a:p>
        <a:p>
          <a:r>
            <a:rPr lang="en-US" dirty="0"/>
            <a:t>Project due to be re-started in November to cook meals for </a:t>
          </a:r>
          <a:r>
            <a:rPr lang="en-US" dirty="0" err="1"/>
            <a:t>Streetskitchen</a:t>
          </a:r>
          <a:endParaRPr lang="en-US" dirty="0"/>
        </a:p>
      </dgm:t>
    </dgm:pt>
    <dgm:pt modelId="{3CC8773C-D1DF-4D68-A51A-3308541A242B}" type="parTrans" cxnId="{A507BC27-F7D0-4787-AC32-46E7B813C817}">
      <dgm:prSet/>
      <dgm:spPr/>
      <dgm:t>
        <a:bodyPr/>
        <a:lstStyle/>
        <a:p>
          <a:endParaRPr lang="en-US"/>
        </a:p>
      </dgm:t>
    </dgm:pt>
    <dgm:pt modelId="{B16CA8D4-02BD-4CF6-887A-602FEE3E5631}" type="sibTrans" cxnId="{A507BC27-F7D0-4787-AC32-46E7B813C817}">
      <dgm:prSet/>
      <dgm:spPr/>
      <dgm:t>
        <a:bodyPr/>
        <a:lstStyle/>
        <a:p>
          <a:endParaRPr lang="en-US"/>
        </a:p>
      </dgm:t>
    </dgm:pt>
    <dgm:pt modelId="{B686CC5C-74E4-424B-8328-584F4F99D465}" type="pres">
      <dgm:prSet presAssocID="{C957AD48-20FC-40A1-B923-7452D294833E}" presName="root" presStyleCnt="0">
        <dgm:presLayoutVars>
          <dgm:chMax/>
          <dgm:chPref/>
          <dgm:animLvl val="lvl"/>
        </dgm:presLayoutVars>
      </dgm:prSet>
      <dgm:spPr/>
    </dgm:pt>
    <dgm:pt modelId="{FA9098C0-0E83-4DE5-9B2F-0E9C3929FC23}" type="pres">
      <dgm:prSet presAssocID="{C957AD48-20FC-40A1-B923-7452D294833E}" presName="divider" presStyleLbl="fgAccFollowNode1" presStyleIdx="0" presStyleCnt="1"/>
      <dgm:spPr>
        <a:solidFill>
          <a:schemeClr val="lt1">
            <a:alpha val="90000"/>
            <a:tint val="40000"/>
            <a:hueOff val="0"/>
            <a:satOff val="0"/>
            <a:lumOff val="0"/>
            <a:alphaOff val="0"/>
          </a:schemeClr>
        </a:solidFill>
        <a:ln w="12700" cap="rnd" cmpd="sng" algn="ctr">
          <a:solidFill>
            <a:schemeClr val="accent1">
              <a:alpha val="90000"/>
              <a:hueOff val="0"/>
              <a:satOff val="0"/>
              <a:lumOff val="0"/>
              <a:alphaOff val="0"/>
            </a:schemeClr>
          </a:solidFill>
          <a:prstDash val="solid"/>
          <a:tailEnd type="triangle" w="lg" len="lg"/>
        </a:ln>
        <a:effectLst/>
      </dgm:spPr>
    </dgm:pt>
    <dgm:pt modelId="{FE766ECB-DC65-4518-99EF-54CF55A65496}" type="pres">
      <dgm:prSet presAssocID="{C957AD48-20FC-40A1-B923-7452D294833E}" presName="nodes" presStyleCnt="0">
        <dgm:presLayoutVars>
          <dgm:chMax/>
          <dgm:chPref/>
          <dgm:animLvl val="lvl"/>
        </dgm:presLayoutVars>
      </dgm:prSet>
      <dgm:spPr/>
    </dgm:pt>
    <dgm:pt modelId="{815859AB-0705-46D8-8CF2-142D5CF99085}" type="pres">
      <dgm:prSet presAssocID="{071CB77E-D04E-4748-AAAC-35CC6178EC68}" presName="composite" presStyleCnt="0"/>
      <dgm:spPr/>
    </dgm:pt>
    <dgm:pt modelId="{C0387E88-9B96-4BF6-9429-531118A07D8E}" type="pres">
      <dgm:prSet presAssocID="{071CB77E-D04E-4748-AAAC-35CC6178EC68}" presName="L1TextContainer" presStyleLbl="revTx" presStyleIdx="0" presStyleCnt="3">
        <dgm:presLayoutVars>
          <dgm:chMax val="1"/>
          <dgm:chPref val="1"/>
          <dgm:bulletEnabled val="1"/>
        </dgm:presLayoutVars>
      </dgm:prSet>
      <dgm:spPr/>
    </dgm:pt>
    <dgm:pt modelId="{F9587181-7C6F-4A5B-A45B-5481299ECEC9}" type="pres">
      <dgm:prSet presAssocID="{071CB77E-D04E-4748-AAAC-35CC6178EC68}" presName="L2TextContainerWrapper" presStyleCnt="0">
        <dgm:presLayoutVars>
          <dgm:chMax val="0"/>
          <dgm:chPref val="0"/>
          <dgm:bulletEnabled val="1"/>
        </dgm:presLayoutVars>
      </dgm:prSet>
      <dgm:spPr/>
    </dgm:pt>
    <dgm:pt modelId="{9B47C5A4-8602-4F8D-BE63-9EBD70D71F84}" type="pres">
      <dgm:prSet presAssocID="{071CB77E-D04E-4748-AAAC-35CC6178EC68}" presName="L2TextContainer" presStyleLbl="bgAcc1" presStyleIdx="0" presStyleCnt="3"/>
      <dgm:spPr/>
    </dgm:pt>
    <dgm:pt modelId="{020B2080-4742-4004-89FE-1F65F6867EA5}" type="pres">
      <dgm:prSet presAssocID="{071CB77E-D04E-4748-AAAC-35CC6178EC68}" presName="FlexibleEmptyPlaceHolder" presStyleCnt="0"/>
      <dgm:spPr/>
    </dgm:pt>
    <dgm:pt modelId="{E2BC28AF-C0BE-4256-A259-EECEA570490F}" type="pres">
      <dgm:prSet presAssocID="{071CB77E-D04E-4748-AAAC-35CC6178EC68}" presName="ConnectLine" presStyleLbl="sibTrans1D1" presStyleIdx="0" presStyleCnt="3"/>
      <dgm:spPr>
        <a:noFill/>
        <a:ln w="12700" cap="rnd" cmpd="sng" algn="ctr">
          <a:solidFill>
            <a:schemeClr val="accent1">
              <a:hueOff val="0"/>
              <a:satOff val="0"/>
              <a:lumOff val="0"/>
              <a:alphaOff val="0"/>
            </a:schemeClr>
          </a:solidFill>
          <a:prstDash val="dash"/>
        </a:ln>
        <a:effectLst/>
      </dgm:spPr>
    </dgm:pt>
    <dgm:pt modelId="{B6F3D6C0-2981-4F49-8E54-2A02A8E0A428}" type="pres">
      <dgm:prSet presAssocID="{071CB77E-D04E-4748-AAAC-35CC6178EC68}" presName="ConnectorPoint" presStyleLbl="alignNode1" presStyleIdx="0" presStyleCnt="3"/>
      <dgm:spPr/>
    </dgm:pt>
    <dgm:pt modelId="{8E8F364A-E9BA-4228-97CE-CB938FFF23F4}" type="pres">
      <dgm:prSet presAssocID="{071CB77E-D04E-4748-AAAC-35CC6178EC68}" presName="EmptyPlaceHolder" presStyleCnt="0"/>
      <dgm:spPr/>
    </dgm:pt>
    <dgm:pt modelId="{402AEAD9-636D-418F-9C90-6434CA50E116}" type="pres">
      <dgm:prSet presAssocID="{BC183ACD-534B-4750-812A-3ED501B8CF6B}" presName="spaceBetweenRectangles" presStyleCnt="0"/>
      <dgm:spPr/>
    </dgm:pt>
    <dgm:pt modelId="{E793A6B4-E3E9-41E0-9C4E-2C91B62F9F58}" type="pres">
      <dgm:prSet presAssocID="{4E2E1084-E4D2-4ADF-91AF-E68909D10DCB}" presName="composite" presStyleCnt="0"/>
      <dgm:spPr/>
    </dgm:pt>
    <dgm:pt modelId="{F3AF39B4-DC67-4A78-B311-751DC9D0B3FA}" type="pres">
      <dgm:prSet presAssocID="{4E2E1084-E4D2-4ADF-91AF-E68909D10DCB}" presName="L1TextContainer" presStyleLbl="revTx" presStyleIdx="1" presStyleCnt="3">
        <dgm:presLayoutVars>
          <dgm:chMax val="1"/>
          <dgm:chPref val="1"/>
          <dgm:bulletEnabled val="1"/>
        </dgm:presLayoutVars>
      </dgm:prSet>
      <dgm:spPr/>
    </dgm:pt>
    <dgm:pt modelId="{05D1ECED-7D2B-4D34-B85B-130218EDC22B}" type="pres">
      <dgm:prSet presAssocID="{4E2E1084-E4D2-4ADF-91AF-E68909D10DCB}" presName="L2TextContainerWrapper" presStyleCnt="0">
        <dgm:presLayoutVars>
          <dgm:chMax val="0"/>
          <dgm:chPref val="0"/>
          <dgm:bulletEnabled val="1"/>
        </dgm:presLayoutVars>
      </dgm:prSet>
      <dgm:spPr/>
    </dgm:pt>
    <dgm:pt modelId="{77EE9C48-1090-4EC0-BB8A-BBB3A7C82F29}" type="pres">
      <dgm:prSet presAssocID="{4E2E1084-E4D2-4ADF-91AF-E68909D10DCB}" presName="L2TextContainer" presStyleLbl="bgAcc1" presStyleIdx="1" presStyleCnt="3" custScaleY="309210" custLinFactNeighborX="-53" custLinFactNeighborY="21751"/>
      <dgm:spPr/>
    </dgm:pt>
    <dgm:pt modelId="{39268F14-D557-4600-A503-85D075CFA6E7}" type="pres">
      <dgm:prSet presAssocID="{4E2E1084-E4D2-4ADF-91AF-E68909D10DCB}" presName="FlexibleEmptyPlaceHolder" presStyleCnt="0"/>
      <dgm:spPr/>
    </dgm:pt>
    <dgm:pt modelId="{5E62AEEF-5938-4AC8-BCF0-4DB30398B3E1}" type="pres">
      <dgm:prSet presAssocID="{4E2E1084-E4D2-4ADF-91AF-E68909D10DCB}" presName="ConnectLine" presStyleLbl="sibTrans1D1" presStyleIdx="1" presStyleCnt="3"/>
      <dgm:spPr>
        <a:noFill/>
        <a:ln w="12700" cap="rnd" cmpd="sng" algn="ctr">
          <a:solidFill>
            <a:schemeClr val="accent1">
              <a:hueOff val="0"/>
              <a:satOff val="0"/>
              <a:lumOff val="0"/>
              <a:alphaOff val="0"/>
            </a:schemeClr>
          </a:solidFill>
          <a:prstDash val="dash"/>
        </a:ln>
        <a:effectLst/>
      </dgm:spPr>
    </dgm:pt>
    <dgm:pt modelId="{ECD12956-9E86-4720-B957-60216E162DE9}" type="pres">
      <dgm:prSet presAssocID="{4E2E1084-E4D2-4ADF-91AF-E68909D10DCB}" presName="ConnectorPoint" presStyleLbl="alignNode1" presStyleIdx="1" presStyleCnt="3"/>
      <dgm:spPr/>
    </dgm:pt>
    <dgm:pt modelId="{146A891B-0848-48D3-915E-6B57C1EE8F91}" type="pres">
      <dgm:prSet presAssocID="{4E2E1084-E4D2-4ADF-91AF-E68909D10DCB}" presName="EmptyPlaceHolder" presStyleCnt="0"/>
      <dgm:spPr/>
    </dgm:pt>
    <dgm:pt modelId="{C9A92F6A-64E0-4238-A957-E2A4EA60CBF7}" type="pres">
      <dgm:prSet presAssocID="{80722422-FBEE-4CEA-848D-29B5DCCDF785}" presName="spaceBetweenRectangles" presStyleCnt="0"/>
      <dgm:spPr/>
    </dgm:pt>
    <dgm:pt modelId="{1FDDF5AD-E046-42D1-8466-0A026631B8F6}" type="pres">
      <dgm:prSet presAssocID="{F92864FC-2AA7-40E4-9752-C66169B2B05A}" presName="composite" presStyleCnt="0"/>
      <dgm:spPr/>
    </dgm:pt>
    <dgm:pt modelId="{737BC7E7-C709-4842-B169-9D4511EE0617}" type="pres">
      <dgm:prSet presAssocID="{F92864FC-2AA7-40E4-9752-C66169B2B05A}" presName="L1TextContainer" presStyleLbl="revTx" presStyleIdx="2" presStyleCnt="3">
        <dgm:presLayoutVars>
          <dgm:chMax val="1"/>
          <dgm:chPref val="1"/>
          <dgm:bulletEnabled val="1"/>
        </dgm:presLayoutVars>
      </dgm:prSet>
      <dgm:spPr/>
    </dgm:pt>
    <dgm:pt modelId="{386CAE7E-31EC-4B24-820F-45A66F61FB9C}" type="pres">
      <dgm:prSet presAssocID="{F92864FC-2AA7-40E4-9752-C66169B2B05A}" presName="L2TextContainerWrapper" presStyleCnt="0">
        <dgm:presLayoutVars>
          <dgm:chMax val="0"/>
          <dgm:chPref val="0"/>
          <dgm:bulletEnabled val="1"/>
        </dgm:presLayoutVars>
      </dgm:prSet>
      <dgm:spPr/>
    </dgm:pt>
    <dgm:pt modelId="{776A5372-C8A0-452C-9871-AA2D2C062FF5}" type="pres">
      <dgm:prSet presAssocID="{F92864FC-2AA7-40E4-9752-C66169B2B05A}" presName="L2TextContainer" presStyleLbl="bgAcc1" presStyleIdx="2" presStyleCnt="3" custScaleY="115066" custLinFactNeighborX="334" custLinFactNeighborY="-19336"/>
      <dgm:spPr/>
    </dgm:pt>
    <dgm:pt modelId="{C2534906-1A0A-4EB2-89FB-085CB307605E}" type="pres">
      <dgm:prSet presAssocID="{F92864FC-2AA7-40E4-9752-C66169B2B05A}" presName="FlexibleEmptyPlaceHolder" presStyleCnt="0"/>
      <dgm:spPr/>
    </dgm:pt>
    <dgm:pt modelId="{68906DEE-6FD1-4194-AF08-22A88A97E4F4}" type="pres">
      <dgm:prSet presAssocID="{F92864FC-2AA7-40E4-9752-C66169B2B05A}" presName="ConnectLine" presStyleLbl="sibTrans1D1" presStyleIdx="2" presStyleCnt="3"/>
      <dgm:spPr>
        <a:noFill/>
        <a:ln w="12700" cap="rnd" cmpd="sng" algn="ctr">
          <a:solidFill>
            <a:schemeClr val="accent1">
              <a:hueOff val="0"/>
              <a:satOff val="0"/>
              <a:lumOff val="0"/>
              <a:alphaOff val="0"/>
            </a:schemeClr>
          </a:solidFill>
          <a:prstDash val="dash"/>
        </a:ln>
        <a:effectLst/>
      </dgm:spPr>
    </dgm:pt>
    <dgm:pt modelId="{6658AEC9-070F-4CA6-9F4E-07B5B3FF6131}" type="pres">
      <dgm:prSet presAssocID="{F92864FC-2AA7-40E4-9752-C66169B2B05A}" presName="ConnectorPoint" presStyleLbl="alignNode1" presStyleIdx="2" presStyleCnt="3"/>
      <dgm:spPr/>
    </dgm:pt>
    <dgm:pt modelId="{F45C3A92-5D54-4F10-9D59-A59642263410}" type="pres">
      <dgm:prSet presAssocID="{F92864FC-2AA7-40E4-9752-C66169B2B05A}" presName="EmptyPlaceHolder" presStyleCnt="0"/>
      <dgm:spPr/>
    </dgm:pt>
  </dgm:ptLst>
  <dgm:cxnLst>
    <dgm:cxn modelId="{6F537A03-3859-4AEE-AFC7-E72CFAF92729}" type="presOf" srcId="{FFEA4037-C4FE-44BC-98A4-075BE84708EA}" destId="{776A5372-C8A0-452C-9871-AA2D2C062FF5}" srcOrd="0" destOrd="1" presId="urn:microsoft.com/office/officeart/2016/7/layout/BasicTimeline"/>
    <dgm:cxn modelId="{DC809B18-7D68-42F5-9B1C-8884D8A2F780}" srcId="{C957AD48-20FC-40A1-B923-7452D294833E}" destId="{F92864FC-2AA7-40E4-9752-C66169B2B05A}" srcOrd="2" destOrd="0" parTransId="{DFC19352-1907-4C98-B16E-B57F7395B1D5}" sibTransId="{894A8DE0-E1B1-4E53-8A56-326492A8EE8D}"/>
    <dgm:cxn modelId="{D19B621A-775B-428D-947D-39BD8380B0A0}" srcId="{C957AD48-20FC-40A1-B923-7452D294833E}" destId="{071CB77E-D04E-4748-AAAC-35CC6178EC68}" srcOrd="0" destOrd="0" parTransId="{F43EAB7D-DC52-4185-9D27-50D7377E2A90}" sibTransId="{BC183ACD-534B-4750-812A-3ED501B8CF6B}"/>
    <dgm:cxn modelId="{A507BC27-F7D0-4787-AC32-46E7B813C817}" srcId="{F92864FC-2AA7-40E4-9752-C66169B2B05A}" destId="{5BCC3A12-151B-45FD-8397-A763992DF051}" srcOrd="2" destOrd="0" parTransId="{3CC8773C-D1DF-4D68-A51A-3308541A242B}" sibTransId="{B16CA8D4-02BD-4CF6-887A-602FEE3E5631}"/>
    <dgm:cxn modelId="{E0DB3C2A-C940-486D-A760-0F8D7551ABB3}" type="presOf" srcId="{5BCC3A12-151B-45FD-8397-A763992DF051}" destId="{776A5372-C8A0-452C-9871-AA2D2C062FF5}" srcOrd="0" destOrd="2" presId="urn:microsoft.com/office/officeart/2016/7/layout/BasicTimeline"/>
    <dgm:cxn modelId="{FEFC772E-88D1-45C8-8BBD-AB83EFFAC8F1}" srcId="{C957AD48-20FC-40A1-B923-7452D294833E}" destId="{4E2E1084-E4D2-4ADF-91AF-E68909D10DCB}" srcOrd="1" destOrd="0" parTransId="{F4EF4D9C-F424-4F09-83EB-9926A4C559D8}" sibTransId="{80722422-FBEE-4CEA-848D-29B5DCCDF785}"/>
    <dgm:cxn modelId="{8C2CC75C-614E-4F77-BF85-E7E5F97B49CF}" srcId="{071CB77E-D04E-4748-AAAC-35CC6178EC68}" destId="{9B6B9AB6-9C0B-4236-858C-05B7A761FBF6}" srcOrd="0" destOrd="0" parTransId="{E4750962-92C5-4C60-B505-9E9A5BBA8303}" sibTransId="{D0C7457E-85EA-4C2C-B6E4-B05BCF7B6CD1}"/>
    <dgm:cxn modelId="{ACA8DB56-EAE7-4B20-9BD5-2CD031030C68}" srcId="{4E2E1084-E4D2-4ADF-91AF-E68909D10DCB}" destId="{763C7715-B687-47E0-BCA5-6789AB527629}" srcOrd="1" destOrd="0" parTransId="{9F6DAA12-3A14-4FB2-A1DC-DA85045D7611}" sibTransId="{321BE5BC-E6EC-4119-B6A5-F31BDF540077}"/>
    <dgm:cxn modelId="{98312E57-E919-4559-8564-66A5209E8393}" type="presOf" srcId="{22295690-33E1-437F-8FB8-7438D45D2AB1}" destId="{776A5372-C8A0-452C-9871-AA2D2C062FF5}" srcOrd="0" destOrd="0" presId="urn:microsoft.com/office/officeart/2016/7/layout/BasicTimeline"/>
    <dgm:cxn modelId="{91404798-A1AC-4842-9224-D3343488EF26}" srcId="{4E2E1084-E4D2-4ADF-91AF-E68909D10DCB}" destId="{4439700E-BF5F-4FDE-AEE1-C7D2923B88C4}" srcOrd="0" destOrd="0" parTransId="{44DC4A46-3025-44CE-84E6-BE6BBDA982A7}" sibTransId="{F70F55EF-9B16-4757-A72A-88D68229BCCF}"/>
    <dgm:cxn modelId="{BD28CAAA-3071-49F3-8A77-985354108FD9}" type="presOf" srcId="{9B6B9AB6-9C0B-4236-858C-05B7A761FBF6}" destId="{9B47C5A4-8602-4F8D-BE63-9EBD70D71F84}" srcOrd="0" destOrd="0" presId="urn:microsoft.com/office/officeart/2016/7/layout/BasicTimeline"/>
    <dgm:cxn modelId="{D43307AC-374C-4F98-8324-D4E9455D849A}" type="presOf" srcId="{4E2E1084-E4D2-4ADF-91AF-E68909D10DCB}" destId="{F3AF39B4-DC67-4A78-B311-751DC9D0B3FA}" srcOrd="0" destOrd="0" presId="urn:microsoft.com/office/officeart/2016/7/layout/BasicTimeline"/>
    <dgm:cxn modelId="{F4A692BF-2BE9-47A2-B863-8BEF1DA3ACB5}" type="presOf" srcId="{4439700E-BF5F-4FDE-AEE1-C7D2923B88C4}" destId="{77EE9C48-1090-4EC0-BB8A-BBB3A7C82F29}" srcOrd="0" destOrd="0" presId="urn:microsoft.com/office/officeart/2016/7/layout/BasicTimeline"/>
    <dgm:cxn modelId="{2F6419C0-A6FC-433D-8260-58BD2E1C79A9}" type="presOf" srcId="{071CB77E-D04E-4748-AAAC-35CC6178EC68}" destId="{C0387E88-9B96-4BF6-9429-531118A07D8E}" srcOrd="0" destOrd="0" presId="urn:microsoft.com/office/officeart/2016/7/layout/BasicTimeline"/>
    <dgm:cxn modelId="{6ED4A6DE-1462-44A3-88B2-E7783FFD040A}" type="presOf" srcId="{F92864FC-2AA7-40E4-9752-C66169B2B05A}" destId="{737BC7E7-C709-4842-B169-9D4511EE0617}" srcOrd="0" destOrd="0" presId="urn:microsoft.com/office/officeart/2016/7/layout/BasicTimeline"/>
    <dgm:cxn modelId="{E8BECFDF-FBF5-43D0-9755-BC99E865F2A0}" type="presOf" srcId="{C957AD48-20FC-40A1-B923-7452D294833E}" destId="{B686CC5C-74E4-424B-8328-584F4F99D465}" srcOrd="0" destOrd="0" presId="urn:microsoft.com/office/officeart/2016/7/layout/BasicTimeline"/>
    <dgm:cxn modelId="{0872A9E3-61E2-41B6-B63D-89E6E8AECED7}" type="presOf" srcId="{763C7715-B687-47E0-BCA5-6789AB527629}" destId="{77EE9C48-1090-4EC0-BB8A-BBB3A7C82F29}" srcOrd="0" destOrd="1" presId="urn:microsoft.com/office/officeart/2016/7/layout/BasicTimeline"/>
    <dgm:cxn modelId="{B3C8C3F0-DD67-4895-8D56-736E5646213D}" srcId="{F92864FC-2AA7-40E4-9752-C66169B2B05A}" destId="{FFEA4037-C4FE-44BC-98A4-075BE84708EA}" srcOrd="1" destOrd="0" parTransId="{A29D5117-AF0C-4C5F-9307-C0F446E9E62D}" sibTransId="{5BCBCD41-AAAC-4340-834E-9CBACDA1DFFE}"/>
    <dgm:cxn modelId="{FCD58BFC-68FC-43B7-9F9C-68A154D69A00}" srcId="{F92864FC-2AA7-40E4-9752-C66169B2B05A}" destId="{22295690-33E1-437F-8FB8-7438D45D2AB1}" srcOrd="0" destOrd="0" parTransId="{686B6066-B8DF-4E3B-9332-5619C3DFA963}" sibTransId="{EDDD8FF0-726D-4CD4-BAAD-5E904AD1F4D1}"/>
    <dgm:cxn modelId="{B46628B1-6177-4638-AD80-65180825CD93}" type="presParOf" srcId="{B686CC5C-74E4-424B-8328-584F4F99D465}" destId="{FA9098C0-0E83-4DE5-9B2F-0E9C3929FC23}" srcOrd="0" destOrd="0" presId="urn:microsoft.com/office/officeart/2016/7/layout/BasicTimeline"/>
    <dgm:cxn modelId="{F1878D42-3367-4AF6-9DC2-3AB8675580D6}" type="presParOf" srcId="{B686CC5C-74E4-424B-8328-584F4F99D465}" destId="{FE766ECB-DC65-4518-99EF-54CF55A65496}" srcOrd="1" destOrd="0" presId="urn:microsoft.com/office/officeart/2016/7/layout/BasicTimeline"/>
    <dgm:cxn modelId="{9D5DB3E6-DB7A-4EBB-8411-1FDF1E87DA70}" type="presParOf" srcId="{FE766ECB-DC65-4518-99EF-54CF55A65496}" destId="{815859AB-0705-46D8-8CF2-142D5CF99085}" srcOrd="0" destOrd="0" presId="urn:microsoft.com/office/officeart/2016/7/layout/BasicTimeline"/>
    <dgm:cxn modelId="{6B4BD7F3-50A6-40A0-9EDA-C44F245C0CD5}" type="presParOf" srcId="{815859AB-0705-46D8-8CF2-142D5CF99085}" destId="{C0387E88-9B96-4BF6-9429-531118A07D8E}" srcOrd="0" destOrd="0" presId="urn:microsoft.com/office/officeart/2016/7/layout/BasicTimeline"/>
    <dgm:cxn modelId="{4DC138D1-8055-4EBB-B09B-5D06254792E5}" type="presParOf" srcId="{815859AB-0705-46D8-8CF2-142D5CF99085}" destId="{F9587181-7C6F-4A5B-A45B-5481299ECEC9}" srcOrd="1" destOrd="0" presId="urn:microsoft.com/office/officeart/2016/7/layout/BasicTimeline"/>
    <dgm:cxn modelId="{9927066E-AB49-4325-A744-4E5E59BEBC2E}" type="presParOf" srcId="{F9587181-7C6F-4A5B-A45B-5481299ECEC9}" destId="{9B47C5A4-8602-4F8D-BE63-9EBD70D71F84}" srcOrd="0" destOrd="0" presId="urn:microsoft.com/office/officeart/2016/7/layout/BasicTimeline"/>
    <dgm:cxn modelId="{4C17C2D5-B580-44AE-928E-37C9C9669847}" type="presParOf" srcId="{F9587181-7C6F-4A5B-A45B-5481299ECEC9}" destId="{020B2080-4742-4004-89FE-1F65F6867EA5}" srcOrd="1" destOrd="0" presId="urn:microsoft.com/office/officeart/2016/7/layout/BasicTimeline"/>
    <dgm:cxn modelId="{E61A3AA2-D213-4FED-B579-FBFF441FCD71}" type="presParOf" srcId="{815859AB-0705-46D8-8CF2-142D5CF99085}" destId="{E2BC28AF-C0BE-4256-A259-EECEA570490F}" srcOrd="2" destOrd="0" presId="urn:microsoft.com/office/officeart/2016/7/layout/BasicTimeline"/>
    <dgm:cxn modelId="{AD997B85-D23E-4BC7-BF92-C64E4513BEBA}" type="presParOf" srcId="{815859AB-0705-46D8-8CF2-142D5CF99085}" destId="{B6F3D6C0-2981-4F49-8E54-2A02A8E0A428}" srcOrd="3" destOrd="0" presId="urn:microsoft.com/office/officeart/2016/7/layout/BasicTimeline"/>
    <dgm:cxn modelId="{AE7A51E7-637C-4320-8993-31F08ACE6B99}" type="presParOf" srcId="{815859AB-0705-46D8-8CF2-142D5CF99085}" destId="{8E8F364A-E9BA-4228-97CE-CB938FFF23F4}" srcOrd="4" destOrd="0" presId="urn:microsoft.com/office/officeart/2016/7/layout/BasicTimeline"/>
    <dgm:cxn modelId="{FB918DAA-8A02-4ADE-897F-D861A39B4AD6}" type="presParOf" srcId="{FE766ECB-DC65-4518-99EF-54CF55A65496}" destId="{402AEAD9-636D-418F-9C90-6434CA50E116}" srcOrd="1" destOrd="0" presId="urn:microsoft.com/office/officeart/2016/7/layout/BasicTimeline"/>
    <dgm:cxn modelId="{825481A9-8696-44A1-867E-0E208BB5877A}" type="presParOf" srcId="{FE766ECB-DC65-4518-99EF-54CF55A65496}" destId="{E793A6B4-E3E9-41E0-9C4E-2C91B62F9F58}" srcOrd="2" destOrd="0" presId="urn:microsoft.com/office/officeart/2016/7/layout/BasicTimeline"/>
    <dgm:cxn modelId="{20F531AA-369D-49AB-9092-94CD1A23CE26}" type="presParOf" srcId="{E793A6B4-E3E9-41E0-9C4E-2C91B62F9F58}" destId="{F3AF39B4-DC67-4A78-B311-751DC9D0B3FA}" srcOrd="0" destOrd="0" presId="urn:microsoft.com/office/officeart/2016/7/layout/BasicTimeline"/>
    <dgm:cxn modelId="{FD92C697-BB97-4DF1-83B8-3E71AD0D10B3}" type="presParOf" srcId="{E793A6B4-E3E9-41E0-9C4E-2C91B62F9F58}" destId="{05D1ECED-7D2B-4D34-B85B-130218EDC22B}" srcOrd="1" destOrd="0" presId="urn:microsoft.com/office/officeart/2016/7/layout/BasicTimeline"/>
    <dgm:cxn modelId="{146CDEAD-48EE-492F-8A94-08D86092FF21}" type="presParOf" srcId="{05D1ECED-7D2B-4D34-B85B-130218EDC22B}" destId="{77EE9C48-1090-4EC0-BB8A-BBB3A7C82F29}" srcOrd="0" destOrd="0" presId="urn:microsoft.com/office/officeart/2016/7/layout/BasicTimeline"/>
    <dgm:cxn modelId="{A1B31152-A49A-49B3-AD07-A964E143D8F7}" type="presParOf" srcId="{05D1ECED-7D2B-4D34-B85B-130218EDC22B}" destId="{39268F14-D557-4600-A503-85D075CFA6E7}" srcOrd="1" destOrd="0" presId="urn:microsoft.com/office/officeart/2016/7/layout/BasicTimeline"/>
    <dgm:cxn modelId="{955E3299-E4DC-4BBC-9B68-10C299F0A864}" type="presParOf" srcId="{E793A6B4-E3E9-41E0-9C4E-2C91B62F9F58}" destId="{5E62AEEF-5938-4AC8-BCF0-4DB30398B3E1}" srcOrd="2" destOrd="0" presId="urn:microsoft.com/office/officeart/2016/7/layout/BasicTimeline"/>
    <dgm:cxn modelId="{0FDFF21F-01BB-4B24-A095-3831F18366B1}" type="presParOf" srcId="{E793A6B4-E3E9-41E0-9C4E-2C91B62F9F58}" destId="{ECD12956-9E86-4720-B957-60216E162DE9}" srcOrd="3" destOrd="0" presId="urn:microsoft.com/office/officeart/2016/7/layout/BasicTimeline"/>
    <dgm:cxn modelId="{69B76307-324B-4174-B712-5D679E0339D4}" type="presParOf" srcId="{E793A6B4-E3E9-41E0-9C4E-2C91B62F9F58}" destId="{146A891B-0848-48D3-915E-6B57C1EE8F91}" srcOrd="4" destOrd="0" presId="urn:microsoft.com/office/officeart/2016/7/layout/BasicTimeline"/>
    <dgm:cxn modelId="{AD451BD9-E6BA-4B8D-B97F-DE457DBB39B3}" type="presParOf" srcId="{FE766ECB-DC65-4518-99EF-54CF55A65496}" destId="{C9A92F6A-64E0-4238-A957-E2A4EA60CBF7}" srcOrd="3" destOrd="0" presId="urn:microsoft.com/office/officeart/2016/7/layout/BasicTimeline"/>
    <dgm:cxn modelId="{30F0DEDB-C2EF-4CD4-A5D2-0D0AC9C8DC48}" type="presParOf" srcId="{FE766ECB-DC65-4518-99EF-54CF55A65496}" destId="{1FDDF5AD-E046-42D1-8466-0A026631B8F6}" srcOrd="4" destOrd="0" presId="urn:microsoft.com/office/officeart/2016/7/layout/BasicTimeline"/>
    <dgm:cxn modelId="{6DF2F1EF-0D61-4B00-B417-794EB9390B24}" type="presParOf" srcId="{1FDDF5AD-E046-42D1-8466-0A026631B8F6}" destId="{737BC7E7-C709-4842-B169-9D4511EE0617}" srcOrd="0" destOrd="0" presId="urn:microsoft.com/office/officeart/2016/7/layout/BasicTimeline"/>
    <dgm:cxn modelId="{0498A9BF-F5FF-4209-8CB9-BE10F16F2567}" type="presParOf" srcId="{1FDDF5AD-E046-42D1-8466-0A026631B8F6}" destId="{386CAE7E-31EC-4B24-820F-45A66F61FB9C}" srcOrd="1" destOrd="0" presId="urn:microsoft.com/office/officeart/2016/7/layout/BasicTimeline"/>
    <dgm:cxn modelId="{73534AE9-0367-48C0-BEC6-FBE26B033118}" type="presParOf" srcId="{386CAE7E-31EC-4B24-820F-45A66F61FB9C}" destId="{776A5372-C8A0-452C-9871-AA2D2C062FF5}" srcOrd="0" destOrd="0" presId="urn:microsoft.com/office/officeart/2016/7/layout/BasicTimeline"/>
    <dgm:cxn modelId="{0BFAD60A-5B04-4592-9A25-273DDA3EDB17}" type="presParOf" srcId="{386CAE7E-31EC-4B24-820F-45A66F61FB9C}" destId="{C2534906-1A0A-4EB2-89FB-085CB307605E}" srcOrd="1" destOrd="0" presId="urn:microsoft.com/office/officeart/2016/7/layout/BasicTimeline"/>
    <dgm:cxn modelId="{977A0FA1-CFE3-4382-918B-9750899E22E1}" type="presParOf" srcId="{1FDDF5AD-E046-42D1-8466-0A026631B8F6}" destId="{68906DEE-6FD1-4194-AF08-22A88A97E4F4}" srcOrd="2" destOrd="0" presId="urn:microsoft.com/office/officeart/2016/7/layout/BasicTimeline"/>
    <dgm:cxn modelId="{77536F75-78A2-4CD4-8A42-826E52E55925}" type="presParOf" srcId="{1FDDF5AD-E046-42D1-8466-0A026631B8F6}" destId="{6658AEC9-070F-4CA6-9F4E-07B5B3FF6131}" srcOrd="3" destOrd="0" presId="urn:microsoft.com/office/officeart/2016/7/layout/BasicTimeline"/>
    <dgm:cxn modelId="{D94C1B44-FB87-4E9D-9856-7CF5D041CA4A}" type="presParOf" srcId="{1FDDF5AD-E046-42D1-8466-0A026631B8F6}" destId="{F45C3A92-5D54-4F10-9D59-A59642263410}" srcOrd="4" destOrd="0" presId="urn:microsoft.com/office/officeart/2016/7/layout/Basic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098C0-0E83-4DE5-9B2F-0E9C3929FC23}">
      <dsp:nvSpPr>
        <dsp:cNvPr id="0" name=""/>
        <dsp:cNvSpPr/>
      </dsp:nvSpPr>
      <dsp:spPr>
        <a:xfrm>
          <a:off x="0" y="1839151"/>
          <a:ext cx="10261602" cy="0"/>
        </a:xfrm>
        <a:prstGeom prst="line">
          <a:avLst/>
        </a:prstGeom>
        <a:solidFill>
          <a:schemeClr val="lt1">
            <a:alpha val="90000"/>
            <a:tint val="40000"/>
            <a:hueOff val="0"/>
            <a:satOff val="0"/>
            <a:lumOff val="0"/>
            <a:alphaOff val="0"/>
          </a:schemeClr>
        </a:solidFill>
        <a:ln w="12700" cap="rnd" cmpd="sng" algn="ctr">
          <a:solidFill>
            <a:schemeClr val="accent1">
              <a:alpha val="90000"/>
              <a:hueOff val="0"/>
              <a:satOff val="0"/>
              <a:lumOff val="0"/>
              <a:alphaOff val="0"/>
            </a:schemeClr>
          </a:solidFill>
          <a:prstDash val="solid"/>
          <a:tailEnd type="triangle" w="lg" len="lg"/>
        </a:ln>
        <a:effectLst/>
      </dsp:spPr>
      <dsp:style>
        <a:lnRef idx="1">
          <a:scrgbClr r="0" g="0" b="0"/>
        </a:lnRef>
        <a:fillRef idx="1">
          <a:scrgbClr r="0" g="0" b="0"/>
        </a:fillRef>
        <a:effectRef idx="0">
          <a:scrgbClr r="0" g="0" b="0"/>
        </a:effectRef>
        <a:fontRef idx="minor"/>
      </dsp:style>
    </dsp:sp>
    <dsp:sp modelId="{C0387E88-9B96-4BF6-9429-531118A07D8E}">
      <dsp:nvSpPr>
        <dsp:cNvPr id="0" name=""/>
        <dsp:cNvSpPr/>
      </dsp:nvSpPr>
      <dsp:spPr>
        <a:xfrm>
          <a:off x="285801" y="1975248"/>
          <a:ext cx="4179999" cy="41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accent1">
                  <a:lumMod val="60000"/>
                  <a:lumOff val="40000"/>
                </a:schemeClr>
              </a:solidFill>
            </a:rPr>
            <a:t>19 Mar. 2020</a:t>
          </a:r>
        </a:p>
      </dsp:txBody>
      <dsp:txXfrm>
        <a:off x="285801" y="1975248"/>
        <a:ext cx="4179999" cy="415648"/>
      </dsp:txXfrm>
    </dsp:sp>
    <dsp:sp modelId="{9B47C5A4-8602-4F8D-BE63-9EBD70D71F84}">
      <dsp:nvSpPr>
        <dsp:cNvPr id="0" name=""/>
        <dsp:cNvSpPr/>
      </dsp:nvSpPr>
      <dsp:spPr>
        <a:xfrm>
          <a:off x="801" y="375934"/>
          <a:ext cx="4749999" cy="764339"/>
        </a:xfrm>
        <a:prstGeom prst="roundRect">
          <a:avLst/>
        </a:prstGeom>
        <a:solidFill>
          <a:schemeClr val="accent1">
            <a:alpha val="90000"/>
            <a:tint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Connected with the Team from Catford Fridge when dropping off surplus food from the OXO Tower Restaurant expecting to be furloughed any day.</a:t>
          </a:r>
        </a:p>
      </dsp:txBody>
      <dsp:txXfrm>
        <a:off x="38113" y="413246"/>
        <a:ext cx="4675375" cy="689715"/>
      </dsp:txXfrm>
    </dsp:sp>
    <dsp:sp modelId="{E2BC28AF-C0BE-4256-A259-EECEA570490F}">
      <dsp:nvSpPr>
        <dsp:cNvPr id="0" name=""/>
        <dsp:cNvSpPr/>
      </dsp:nvSpPr>
      <dsp:spPr>
        <a:xfrm>
          <a:off x="2375801" y="1140273"/>
          <a:ext cx="0" cy="698877"/>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3AF39B4-DC67-4A78-B311-751DC9D0B3FA}">
      <dsp:nvSpPr>
        <dsp:cNvPr id="0" name=""/>
        <dsp:cNvSpPr/>
      </dsp:nvSpPr>
      <dsp:spPr>
        <a:xfrm>
          <a:off x="3040801" y="1287406"/>
          <a:ext cx="4179999" cy="41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dirty="0">
              <a:solidFill>
                <a:schemeClr val="accent1">
                  <a:lumMod val="60000"/>
                  <a:lumOff val="40000"/>
                </a:schemeClr>
              </a:solidFill>
            </a:rPr>
            <a:t>15 Apr. 2020</a:t>
          </a:r>
        </a:p>
      </dsp:txBody>
      <dsp:txXfrm>
        <a:off x="3040801" y="1287406"/>
        <a:ext cx="4179999" cy="415648"/>
      </dsp:txXfrm>
    </dsp:sp>
    <dsp:sp modelId="{B6F3D6C0-2981-4F49-8E54-2A02A8E0A428}">
      <dsp:nvSpPr>
        <dsp:cNvPr id="0" name=""/>
        <dsp:cNvSpPr/>
      </dsp:nvSpPr>
      <dsp:spPr>
        <a:xfrm>
          <a:off x="2348214" y="1811564"/>
          <a:ext cx="55174" cy="55174"/>
        </a:xfrm>
        <a:prstGeom prst="ellips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w="12700" cap="rnd" cmpd="sng" algn="ctr">
          <a:solidFill>
            <a:schemeClr val="accent1">
              <a:shade val="8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77EE9C48-1090-4EC0-BB8A-BBB3A7C82F29}">
      <dsp:nvSpPr>
        <dsp:cNvPr id="0" name=""/>
        <dsp:cNvSpPr/>
      </dsp:nvSpPr>
      <dsp:spPr>
        <a:xfrm>
          <a:off x="2755801" y="2538029"/>
          <a:ext cx="4749999" cy="1140273"/>
        </a:xfrm>
        <a:prstGeom prst="roundRect">
          <a:avLst/>
        </a:prstGeom>
        <a:solidFill>
          <a:schemeClr val="accent1">
            <a:alpha val="90000"/>
            <a:tint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First 24 Meals cooked and delivered for the regular older visitors of the Irish Centre. </a:t>
          </a:r>
        </a:p>
        <a:p>
          <a:pPr marL="0" lvl="0" indent="0" algn="l" defTabSz="533400">
            <a:lnSpc>
              <a:spcPct val="90000"/>
            </a:lnSpc>
            <a:spcBef>
              <a:spcPct val="0"/>
            </a:spcBef>
            <a:spcAft>
              <a:spcPct val="35000"/>
            </a:spcAft>
            <a:buNone/>
          </a:pPr>
          <a:r>
            <a:rPr lang="en-US" sz="1200" kern="1200"/>
            <a:t>Meals were plant based / vegan.</a:t>
          </a:r>
        </a:p>
        <a:p>
          <a:pPr marL="0" lvl="0" indent="0" algn="l" defTabSz="533400">
            <a:lnSpc>
              <a:spcPct val="90000"/>
            </a:lnSpc>
            <a:spcBef>
              <a:spcPct val="0"/>
            </a:spcBef>
            <a:spcAft>
              <a:spcPct val="35000"/>
            </a:spcAft>
            <a:buNone/>
          </a:pPr>
          <a:r>
            <a:rPr lang="en-US" sz="1200" kern="1200" dirty="0"/>
            <a:t>Cooked fresh and delivered on the day with help of Wheels4Wellbeing</a:t>
          </a:r>
        </a:p>
      </dsp:txBody>
      <dsp:txXfrm>
        <a:off x="2811465" y="2593693"/>
        <a:ext cx="4638671" cy="1028945"/>
      </dsp:txXfrm>
    </dsp:sp>
    <dsp:sp modelId="{5E62AEEF-5938-4AC8-BCF0-4DB30398B3E1}">
      <dsp:nvSpPr>
        <dsp:cNvPr id="0" name=""/>
        <dsp:cNvSpPr/>
      </dsp:nvSpPr>
      <dsp:spPr>
        <a:xfrm>
          <a:off x="5130801" y="1839151"/>
          <a:ext cx="0" cy="698877"/>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37BC7E7-C709-4842-B169-9D4511EE0617}">
      <dsp:nvSpPr>
        <dsp:cNvPr id="0" name=""/>
        <dsp:cNvSpPr/>
      </dsp:nvSpPr>
      <dsp:spPr>
        <a:xfrm>
          <a:off x="5795800" y="1975248"/>
          <a:ext cx="4179999" cy="41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solidFill>
                <a:schemeClr val="accent1">
                  <a:lumMod val="60000"/>
                  <a:lumOff val="40000"/>
                </a:schemeClr>
              </a:solidFill>
            </a:rPr>
            <a:t>15 July 2020</a:t>
          </a:r>
        </a:p>
      </dsp:txBody>
      <dsp:txXfrm>
        <a:off x="5795800" y="1975248"/>
        <a:ext cx="4179999" cy="415648"/>
      </dsp:txXfrm>
    </dsp:sp>
    <dsp:sp modelId="{ECD12956-9E86-4720-B957-60216E162DE9}">
      <dsp:nvSpPr>
        <dsp:cNvPr id="0" name=""/>
        <dsp:cNvSpPr/>
      </dsp:nvSpPr>
      <dsp:spPr>
        <a:xfrm>
          <a:off x="5103213" y="1811564"/>
          <a:ext cx="55174" cy="55174"/>
        </a:xfrm>
        <a:prstGeom prst="ellips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w="12700" cap="rnd" cmpd="sng" algn="ctr">
          <a:solidFill>
            <a:schemeClr val="accent1">
              <a:shade val="8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776A5372-C8A0-452C-9871-AA2D2C062FF5}">
      <dsp:nvSpPr>
        <dsp:cNvPr id="0" name=""/>
        <dsp:cNvSpPr/>
      </dsp:nvSpPr>
      <dsp:spPr>
        <a:xfrm>
          <a:off x="5510800" y="62358"/>
          <a:ext cx="4749999" cy="1077915"/>
        </a:xfrm>
        <a:prstGeom prst="roundRect">
          <a:avLst/>
        </a:prstGeom>
        <a:solidFill>
          <a:schemeClr val="accent1">
            <a:alpha val="90000"/>
            <a:tint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My last cooking session.</a:t>
          </a:r>
        </a:p>
        <a:p>
          <a:pPr marL="0" lvl="0" indent="0" algn="l" defTabSz="533400">
            <a:lnSpc>
              <a:spcPct val="90000"/>
            </a:lnSpc>
            <a:spcBef>
              <a:spcPct val="0"/>
            </a:spcBef>
            <a:spcAft>
              <a:spcPct val="35000"/>
            </a:spcAft>
            <a:buNone/>
          </a:pPr>
          <a:r>
            <a:rPr lang="en-US" sz="1200" kern="1200"/>
            <a:t>Prepared more then 450 meals</a:t>
          </a:r>
        </a:p>
        <a:p>
          <a:pPr marL="0" lvl="0" indent="0" algn="l" defTabSz="533400">
            <a:lnSpc>
              <a:spcPct val="90000"/>
            </a:lnSpc>
            <a:spcBef>
              <a:spcPct val="0"/>
            </a:spcBef>
            <a:spcAft>
              <a:spcPct val="35000"/>
            </a:spcAft>
            <a:buNone/>
          </a:pPr>
          <a:r>
            <a:rPr lang="en-US" sz="1200" kern="1200"/>
            <a:t>Project continued with help of a local café which I recommended as a future support</a:t>
          </a:r>
        </a:p>
      </dsp:txBody>
      <dsp:txXfrm>
        <a:off x="5563419" y="114977"/>
        <a:ext cx="4644761" cy="972677"/>
      </dsp:txXfrm>
    </dsp:sp>
    <dsp:sp modelId="{68906DEE-6FD1-4194-AF08-22A88A97E4F4}">
      <dsp:nvSpPr>
        <dsp:cNvPr id="0" name=""/>
        <dsp:cNvSpPr/>
      </dsp:nvSpPr>
      <dsp:spPr>
        <a:xfrm>
          <a:off x="7885800" y="1140273"/>
          <a:ext cx="0" cy="698877"/>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658AEC9-070F-4CA6-9F4E-07B5B3FF6131}">
      <dsp:nvSpPr>
        <dsp:cNvPr id="0" name=""/>
        <dsp:cNvSpPr/>
      </dsp:nvSpPr>
      <dsp:spPr>
        <a:xfrm>
          <a:off x="7858213" y="1811564"/>
          <a:ext cx="55174" cy="55174"/>
        </a:xfrm>
        <a:prstGeom prst="ellips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w="12700" cap="rnd" cmpd="sng" algn="ctr">
          <a:solidFill>
            <a:schemeClr val="accent1">
              <a:shade val="8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098C0-0E83-4DE5-9B2F-0E9C3929FC23}">
      <dsp:nvSpPr>
        <dsp:cNvPr id="0" name=""/>
        <dsp:cNvSpPr/>
      </dsp:nvSpPr>
      <dsp:spPr>
        <a:xfrm>
          <a:off x="0" y="1965071"/>
          <a:ext cx="10225530" cy="0"/>
        </a:xfrm>
        <a:prstGeom prst="line">
          <a:avLst/>
        </a:prstGeom>
        <a:solidFill>
          <a:schemeClr val="lt1">
            <a:alpha val="90000"/>
            <a:tint val="40000"/>
            <a:hueOff val="0"/>
            <a:satOff val="0"/>
            <a:lumOff val="0"/>
            <a:alphaOff val="0"/>
          </a:schemeClr>
        </a:solidFill>
        <a:ln w="12700" cap="rnd" cmpd="sng" algn="ctr">
          <a:solidFill>
            <a:schemeClr val="accent1">
              <a:alpha val="90000"/>
              <a:hueOff val="0"/>
              <a:satOff val="0"/>
              <a:lumOff val="0"/>
              <a:alphaOff val="0"/>
            </a:schemeClr>
          </a:solidFill>
          <a:prstDash val="solid"/>
          <a:tailEnd type="triangle" w="lg" len="lg"/>
        </a:ln>
        <a:effectLst/>
      </dsp:spPr>
      <dsp:style>
        <a:lnRef idx="1">
          <a:scrgbClr r="0" g="0" b="0"/>
        </a:lnRef>
        <a:fillRef idx="1">
          <a:scrgbClr r="0" g="0" b="0"/>
        </a:fillRef>
        <a:effectRef idx="0">
          <a:scrgbClr r="0" g="0" b="0"/>
        </a:effectRef>
        <a:fontRef idx="minor"/>
      </dsp:style>
    </dsp:sp>
    <dsp:sp modelId="{C0387E88-9B96-4BF6-9429-531118A07D8E}">
      <dsp:nvSpPr>
        <dsp:cNvPr id="0" name=""/>
        <dsp:cNvSpPr/>
      </dsp:nvSpPr>
      <dsp:spPr>
        <a:xfrm>
          <a:off x="298927" y="2110486"/>
          <a:ext cx="4153114" cy="44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accent1">
                  <a:lumMod val="60000"/>
                  <a:lumOff val="40000"/>
                </a:schemeClr>
              </a:solidFill>
            </a:rPr>
            <a:t>7 May 2020</a:t>
          </a:r>
        </a:p>
      </dsp:txBody>
      <dsp:txXfrm>
        <a:off x="298927" y="2110486"/>
        <a:ext cx="4153114" cy="444106"/>
      </dsp:txXfrm>
    </dsp:sp>
    <dsp:sp modelId="{9B47C5A4-8602-4F8D-BE63-9EBD70D71F84}">
      <dsp:nvSpPr>
        <dsp:cNvPr id="0" name=""/>
        <dsp:cNvSpPr/>
      </dsp:nvSpPr>
      <dsp:spPr>
        <a:xfrm>
          <a:off x="15760" y="213210"/>
          <a:ext cx="4719448" cy="1005134"/>
        </a:xfrm>
        <a:prstGeom prst="roundRect">
          <a:avLst/>
        </a:prstGeom>
        <a:solidFill>
          <a:schemeClr val="accent1">
            <a:alpha val="90000"/>
            <a:tint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GM of the OXO Tower Restaurant, Bar and Brasserie receives approval to use premises to cook community meals</a:t>
          </a:r>
        </a:p>
        <a:p>
          <a:pPr marL="0" lvl="0" indent="0" algn="l" defTabSz="533400">
            <a:lnSpc>
              <a:spcPct val="90000"/>
            </a:lnSpc>
            <a:spcBef>
              <a:spcPct val="0"/>
            </a:spcBef>
            <a:spcAft>
              <a:spcPct val="35000"/>
            </a:spcAft>
            <a:buNone/>
          </a:pPr>
          <a:r>
            <a:rPr lang="en-US" sz="1200" kern="1200" dirty="0"/>
            <a:t>I emailed any possible contact to find </a:t>
          </a:r>
          <a:r>
            <a:rPr lang="en-US" sz="1200" kern="1200" dirty="0" err="1"/>
            <a:t>organisations</a:t>
          </a:r>
          <a:r>
            <a:rPr lang="en-US" sz="1200" kern="1200" dirty="0"/>
            <a:t> which needed meals and could help to get surplus food and logistics set up</a:t>
          </a:r>
        </a:p>
      </dsp:txBody>
      <dsp:txXfrm>
        <a:off x="64827" y="262277"/>
        <a:ext cx="4621314" cy="907000"/>
      </dsp:txXfrm>
    </dsp:sp>
    <dsp:sp modelId="{E2BC28AF-C0BE-4256-A259-EECEA570490F}">
      <dsp:nvSpPr>
        <dsp:cNvPr id="0" name=""/>
        <dsp:cNvSpPr/>
      </dsp:nvSpPr>
      <dsp:spPr>
        <a:xfrm>
          <a:off x="2375484" y="1218344"/>
          <a:ext cx="0" cy="746727"/>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3AF39B4-DC67-4A78-B311-751DC9D0B3FA}">
      <dsp:nvSpPr>
        <dsp:cNvPr id="0" name=""/>
        <dsp:cNvSpPr/>
      </dsp:nvSpPr>
      <dsp:spPr>
        <a:xfrm>
          <a:off x="3036207" y="1496835"/>
          <a:ext cx="4153114" cy="17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dirty="0">
              <a:solidFill>
                <a:schemeClr val="accent1">
                  <a:lumMod val="60000"/>
                  <a:lumOff val="40000"/>
                </a:schemeClr>
              </a:solidFill>
            </a:rPr>
            <a:t>30 May 2020</a:t>
          </a:r>
        </a:p>
      </dsp:txBody>
      <dsp:txXfrm>
        <a:off x="3036207" y="1496835"/>
        <a:ext cx="4153114" cy="173839"/>
      </dsp:txXfrm>
    </dsp:sp>
    <dsp:sp modelId="{B6F3D6C0-2981-4F49-8E54-2A02A8E0A428}">
      <dsp:nvSpPr>
        <dsp:cNvPr id="0" name=""/>
        <dsp:cNvSpPr/>
      </dsp:nvSpPr>
      <dsp:spPr>
        <a:xfrm>
          <a:off x="2346008" y="1935595"/>
          <a:ext cx="58952" cy="58952"/>
        </a:xfrm>
        <a:prstGeom prst="ellips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w="12700" cap="rnd" cmpd="sng" algn="ctr">
          <a:solidFill>
            <a:schemeClr val="accent1">
              <a:shade val="8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77EE9C48-1090-4EC0-BB8A-BBB3A7C82F29}">
      <dsp:nvSpPr>
        <dsp:cNvPr id="0" name=""/>
        <dsp:cNvSpPr/>
      </dsp:nvSpPr>
      <dsp:spPr>
        <a:xfrm>
          <a:off x="2750539" y="2437949"/>
          <a:ext cx="4719448" cy="1474639"/>
        </a:xfrm>
        <a:prstGeom prst="roundRect">
          <a:avLst/>
        </a:prstGeom>
        <a:solidFill>
          <a:schemeClr val="accent1">
            <a:alpha val="90000"/>
            <a:tint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30 Meals (starter, main and dessert) cooked and picked up from Food Cycle Lewisham</a:t>
          </a:r>
        </a:p>
        <a:p>
          <a:pPr marL="0" lvl="0" indent="0" algn="l" defTabSz="533400">
            <a:lnSpc>
              <a:spcPct val="90000"/>
            </a:lnSpc>
            <a:spcBef>
              <a:spcPct val="0"/>
            </a:spcBef>
            <a:spcAft>
              <a:spcPct val="35000"/>
            </a:spcAft>
            <a:buNone/>
          </a:pPr>
          <a:r>
            <a:rPr lang="en-US" sz="1200" kern="1200" dirty="0"/>
            <a:t>Meals were plant based / vegan cooked fresh on the day and picked up and delivered by Food Cycle.</a:t>
          </a:r>
        </a:p>
        <a:p>
          <a:pPr marL="0" lvl="0" indent="0" algn="l" defTabSz="533400">
            <a:lnSpc>
              <a:spcPct val="90000"/>
            </a:lnSpc>
            <a:spcBef>
              <a:spcPct val="0"/>
            </a:spcBef>
            <a:spcAft>
              <a:spcPct val="35000"/>
            </a:spcAft>
            <a:buNone/>
          </a:pPr>
          <a:r>
            <a:rPr lang="en-US" sz="1200" kern="1200" dirty="0"/>
            <a:t>Their guests are a mixture of vulnerable people who are either lonely, older, suffer with mental health issues, disabled or several of these.</a:t>
          </a:r>
        </a:p>
      </dsp:txBody>
      <dsp:txXfrm>
        <a:off x="2822525" y="2509935"/>
        <a:ext cx="4575476" cy="1330667"/>
      </dsp:txXfrm>
    </dsp:sp>
    <dsp:sp modelId="{5E62AEEF-5938-4AC8-BCF0-4DB30398B3E1}">
      <dsp:nvSpPr>
        <dsp:cNvPr id="0" name=""/>
        <dsp:cNvSpPr/>
      </dsp:nvSpPr>
      <dsp:spPr>
        <a:xfrm>
          <a:off x="5112764" y="2086357"/>
          <a:ext cx="0" cy="292296"/>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37BC7E7-C709-4842-B169-9D4511EE0617}">
      <dsp:nvSpPr>
        <dsp:cNvPr id="0" name=""/>
        <dsp:cNvSpPr/>
      </dsp:nvSpPr>
      <dsp:spPr>
        <a:xfrm>
          <a:off x="5773487" y="2156375"/>
          <a:ext cx="4153114" cy="44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solidFill>
                <a:schemeClr val="accent1">
                  <a:lumMod val="60000"/>
                  <a:lumOff val="40000"/>
                </a:schemeClr>
              </a:solidFill>
            </a:rPr>
            <a:t>22 Aug. 2020</a:t>
          </a:r>
        </a:p>
      </dsp:txBody>
      <dsp:txXfrm>
        <a:off x="5773487" y="2156375"/>
        <a:ext cx="4153114" cy="444106"/>
      </dsp:txXfrm>
    </dsp:sp>
    <dsp:sp modelId="{ECD12956-9E86-4720-B957-60216E162DE9}">
      <dsp:nvSpPr>
        <dsp:cNvPr id="0" name=""/>
        <dsp:cNvSpPr/>
      </dsp:nvSpPr>
      <dsp:spPr>
        <a:xfrm>
          <a:off x="5083288" y="2074819"/>
          <a:ext cx="58952" cy="23076"/>
        </a:xfrm>
        <a:prstGeom prst="ellips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w="12700" cap="rnd" cmpd="sng" algn="ctr">
          <a:solidFill>
            <a:schemeClr val="accent1">
              <a:shade val="8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776A5372-C8A0-452C-9871-AA2D2C062FF5}">
      <dsp:nvSpPr>
        <dsp:cNvPr id="0" name=""/>
        <dsp:cNvSpPr/>
      </dsp:nvSpPr>
      <dsp:spPr>
        <a:xfrm>
          <a:off x="5506081" y="-45888"/>
          <a:ext cx="4719448" cy="1401900"/>
        </a:xfrm>
        <a:prstGeom prst="roundRect">
          <a:avLst/>
        </a:prstGeom>
        <a:solidFill>
          <a:schemeClr val="accent1">
            <a:alpha val="90000"/>
            <a:tint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Last cooking session.</a:t>
          </a:r>
        </a:p>
        <a:p>
          <a:pPr marL="0" lvl="0" indent="0" algn="l" defTabSz="533400">
            <a:lnSpc>
              <a:spcPct val="90000"/>
            </a:lnSpc>
            <a:spcBef>
              <a:spcPct val="0"/>
            </a:spcBef>
            <a:spcAft>
              <a:spcPct val="35000"/>
            </a:spcAft>
            <a:buNone/>
          </a:pPr>
          <a:r>
            <a:rPr lang="en-US" sz="1200" kern="1200" dirty="0"/>
            <a:t>Prepared more then 12 000 meals between May and August using over 4 tons or surplus food.</a:t>
          </a:r>
        </a:p>
        <a:p>
          <a:pPr marL="0" lvl="0" indent="0" algn="l" defTabSz="533400">
            <a:lnSpc>
              <a:spcPct val="90000"/>
            </a:lnSpc>
            <a:spcBef>
              <a:spcPct val="0"/>
            </a:spcBef>
            <a:spcAft>
              <a:spcPct val="35000"/>
            </a:spcAft>
            <a:buNone/>
          </a:pPr>
          <a:r>
            <a:rPr lang="en-US" sz="1200" kern="1200" dirty="0"/>
            <a:t>Project delivered meals to five different organizations Food Cycle Lewisham, FEAST with Us, Coin Street Community, Tennis2Be, Streets Kitchen</a:t>
          </a:r>
        </a:p>
        <a:p>
          <a:pPr marL="0" lvl="0" indent="0" algn="l" defTabSz="533400">
            <a:lnSpc>
              <a:spcPct val="90000"/>
            </a:lnSpc>
            <a:spcBef>
              <a:spcPct val="0"/>
            </a:spcBef>
            <a:spcAft>
              <a:spcPct val="35000"/>
            </a:spcAft>
            <a:buNone/>
          </a:pPr>
          <a:r>
            <a:rPr lang="en-US" sz="1200" kern="1200" dirty="0"/>
            <a:t>Project due to be re-started in November to cook meals for </a:t>
          </a:r>
          <a:r>
            <a:rPr lang="en-US" sz="1200" kern="1200" dirty="0" err="1"/>
            <a:t>Streetskitchen</a:t>
          </a:r>
          <a:endParaRPr lang="en-US" sz="1200" kern="1200" dirty="0"/>
        </a:p>
      </dsp:txBody>
      <dsp:txXfrm>
        <a:off x="5574516" y="22547"/>
        <a:ext cx="4582578" cy="1265030"/>
      </dsp:txXfrm>
    </dsp:sp>
    <dsp:sp modelId="{68906DEE-6FD1-4194-AF08-22A88A97E4F4}">
      <dsp:nvSpPr>
        <dsp:cNvPr id="0" name=""/>
        <dsp:cNvSpPr/>
      </dsp:nvSpPr>
      <dsp:spPr>
        <a:xfrm>
          <a:off x="7850045" y="1264233"/>
          <a:ext cx="0" cy="746727"/>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658AEC9-070F-4CA6-9F4E-07B5B3FF6131}">
      <dsp:nvSpPr>
        <dsp:cNvPr id="0" name=""/>
        <dsp:cNvSpPr/>
      </dsp:nvSpPr>
      <dsp:spPr>
        <a:xfrm>
          <a:off x="7820569" y="1981484"/>
          <a:ext cx="58952" cy="58952"/>
        </a:xfrm>
        <a:prstGeom prst="ellips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w="12700" cap="rnd" cmpd="sng" algn="ctr">
          <a:solidFill>
            <a:schemeClr val="accent1">
              <a:shade val="8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26331-1E8E-45DE-B8C6-C853833527BB}" type="datetimeFigureOut">
              <a:rPr lang="en-GB" smtClean="0"/>
              <a:t>30/10/2020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A974E-C7D6-402B-8862-A81DFF5B1D0D}" type="slidenum">
              <a:rPr lang="en-GB" smtClean="0"/>
              <a:t>‹#›</a:t>
            </a:fld>
            <a:endParaRPr lang="en-GB"/>
          </a:p>
        </p:txBody>
      </p:sp>
    </p:spTree>
    <p:extLst>
      <p:ext uri="{BB962C8B-B14F-4D97-AF65-F5344CB8AC3E}">
        <p14:creationId xmlns:p14="http://schemas.microsoft.com/office/powerpoint/2010/main" val="282889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DA974E-C7D6-402B-8862-A81DFF5B1D0D}" type="slidenum">
              <a:rPr lang="en-GB" smtClean="0"/>
              <a:t>1</a:t>
            </a:fld>
            <a:endParaRPr lang="en-GB"/>
          </a:p>
        </p:txBody>
      </p:sp>
    </p:spTree>
    <p:extLst>
      <p:ext uri="{BB962C8B-B14F-4D97-AF65-F5344CB8AC3E}">
        <p14:creationId xmlns:p14="http://schemas.microsoft.com/office/powerpoint/2010/main" val="376721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https://twitter.com/lewishamlocal/status/1264244840323219457?s=20</a:t>
            </a:r>
          </a:p>
        </p:txBody>
      </p:sp>
      <p:sp>
        <p:nvSpPr>
          <p:cNvPr id="4" name="Slide Number Placeholder 3"/>
          <p:cNvSpPr>
            <a:spLocks noGrp="1"/>
          </p:cNvSpPr>
          <p:nvPr>
            <p:ph type="sldNum" sz="quarter" idx="5"/>
          </p:nvPr>
        </p:nvSpPr>
        <p:spPr/>
        <p:txBody>
          <a:bodyPr/>
          <a:lstStyle/>
          <a:p>
            <a:fld id="{CADA974E-C7D6-402B-8862-A81DFF5B1D0D}" type="slidenum">
              <a:rPr lang="en-GB" smtClean="0"/>
              <a:t>4</a:t>
            </a:fld>
            <a:endParaRPr lang="en-GB"/>
          </a:p>
        </p:txBody>
      </p:sp>
    </p:spTree>
    <p:extLst>
      <p:ext uri="{BB962C8B-B14F-4D97-AF65-F5344CB8AC3E}">
        <p14:creationId xmlns:p14="http://schemas.microsoft.com/office/powerpoint/2010/main" val="138002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10/30/2020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10/30/2020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10/30/2020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10/30/2020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10/30/2020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10/30/2020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10/30/2020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2.xml"/><Relationship Id="rId7" Type="http://schemas.openxmlformats.org/officeDocument/2006/relationships/diagramData" Target="../diagrams/data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image" Target="../media/image6.jpg"/><Relationship Id="rId11" Type="http://schemas.microsoft.com/office/2007/relationships/diagramDrawing" Target="../diagrams/drawing1.xml"/><Relationship Id="rId5" Type="http://schemas.openxmlformats.org/officeDocument/2006/relationships/image" Target="../media/image5.jpeg"/><Relationship Id="rId10" Type="http://schemas.openxmlformats.org/officeDocument/2006/relationships/diagramColors" Target="../diagrams/colors1.xml"/><Relationship Id="rId4" Type="http://schemas.openxmlformats.org/officeDocument/2006/relationships/hyperlink" Target="https://twitter.com/lewishamlocal/status/1264244840323219457?s=20" TargetMode="External"/><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hemeOverride" Target="../theme/themeOverride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109235" y="863695"/>
            <a:ext cx="3511233" cy="3779995"/>
          </a:xfrm>
        </p:spPr>
        <p:txBody>
          <a:bodyPr anchor="ctr">
            <a:normAutofit/>
          </a:bodyPr>
          <a:lstStyle/>
          <a:p>
            <a:r>
              <a:rPr lang="en-US" dirty="0">
                <a:solidFill>
                  <a:schemeClr val="tx1"/>
                </a:solidFill>
              </a:rPr>
              <a:t>Andrea </a:t>
            </a:r>
            <a:r>
              <a:rPr lang="en-US" dirty="0" err="1">
                <a:solidFill>
                  <a:schemeClr val="tx1"/>
                </a:solidFill>
              </a:rPr>
              <a:t>zick</a:t>
            </a:r>
            <a:endParaRPr lang="en-US" dirty="0">
              <a:solidFill>
                <a:schemeClr val="tx1"/>
              </a:solidFill>
            </a:endParaRPr>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4">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36F88356-9F25-4927-B51D-81A4238FE2E3}"/>
              </a:ext>
            </a:extLst>
          </p:cNvPr>
          <p:cNvSpPr txBox="1"/>
          <p:nvPr/>
        </p:nvSpPr>
        <p:spPr>
          <a:xfrm>
            <a:off x="8282866" y="4074850"/>
            <a:ext cx="2636668" cy="369332"/>
          </a:xfrm>
          <a:prstGeom prst="rect">
            <a:avLst/>
          </a:prstGeom>
          <a:noFill/>
        </p:spPr>
        <p:txBody>
          <a:bodyPr wrap="square" rtlCol="0">
            <a:spAutoFit/>
          </a:bodyPr>
          <a:lstStyle/>
          <a:p>
            <a:r>
              <a:rPr lang="en-GB" dirty="0" err="1">
                <a:solidFill>
                  <a:schemeClr val="accent1">
                    <a:lumMod val="75000"/>
                  </a:schemeClr>
                </a:solidFill>
              </a:rPr>
              <a:t>Bsc</a:t>
            </a:r>
            <a:r>
              <a:rPr lang="en-GB" dirty="0">
                <a:solidFill>
                  <a:schemeClr val="accent1">
                    <a:lumMod val="75000"/>
                  </a:schemeClr>
                </a:solidFill>
              </a:rPr>
              <a:t> Nutrition and Health</a:t>
            </a:r>
          </a:p>
        </p:txBody>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 food&#10;&#10;Description automatically generated">
            <a:extLst>
              <a:ext uri="{FF2B5EF4-FFF2-40B4-BE49-F238E27FC236}">
                <a16:creationId xmlns:a16="http://schemas.microsoft.com/office/drawing/2014/main" id="{47105DC9-7D14-4B64-9F6E-729DECA93A32}"/>
              </a:ext>
            </a:extLst>
          </p:cNvPr>
          <p:cNvPicPr>
            <a:picLocks noChangeAspect="1"/>
          </p:cNvPicPr>
          <p:nvPr/>
        </p:nvPicPr>
        <p:blipFill rotWithShape="1">
          <a:blip r:embed="rId2">
            <a:alphaModFix amt="40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6236BB28-50D4-4DBA-AB1D-4A2A596D53C7}"/>
              </a:ext>
            </a:extLst>
          </p:cNvPr>
          <p:cNvSpPr>
            <a:spLocks noGrp="1"/>
          </p:cNvSpPr>
          <p:nvPr>
            <p:ph type="ctrTitle"/>
          </p:nvPr>
        </p:nvSpPr>
        <p:spPr>
          <a:xfrm>
            <a:off x="965201" y="1020431"/>
            <a:ext cx="10225530" cy="1475013"/>
          </a:xfrm>
        </p:spPr>
        <p:txBody>
          <a:bodyPr>
            <a:normAutofit/>
          </a:bodyPr>
          <a:lstStyle/>
          <a:p>
            <a:r>
              <a:rPr lang="en-GB" sz="4000">
                <a:solidFill>
                  <a:schemeClr val="tx1"/>
                </a:solidFill>
              </a:rPr>
              <a:t>Food Hero of the Year</a:t>
            </a:r>
          </a:p>
        </p:txBody>
      </p:sp>
      <p:sp>
        <p:nvSpPr>
          <p:cNvPr id="3" name="Subtitle 2">
            <a:extLst>
              <a:ext uri="{FF2B5EF4-FFF2-40B4-BE49-F238E27FC236}">
                <a16:creationId xmlns:a16="http://schemas.microsoft.com/office/drawing/2014/main" id="{44719F63-5FF6-4160-A5FF-0A8AFA5931B2}"/>
              </a:ext>
            </a:extLst>
          </p:cNvPr>
          <p:cNvSpPr>
            <a:spLocks noGrp="1"/>
          </p:cNvSpPr>
          <p:nvPr>
            <p:ph type="subTitle" idx="1"/>
          </p:nvPr>
        </p:nvSpPr>
        <p:spPr>
          <a:xfrm>
            <a:off x="965200" y="2495445"/>
            <a:ext cx="10225530" cy="590321"/>
          </a:xfrm>
        </p:spPr>
        <p:txBody>
          <a:bodyPr>
            <a:normAutofit/>
          </a:bodyPr>
          <a:lstStyle/>
          <a:p>
            <a:endParaRPr lang="en-GB" dirty="0">
              <a:solidFill>
                <a:schemeClr val="tx1"/>
              </a:solidFill>
            </a:endParaRPr>
          </a:p>
        </p:txBody>
      </p:sp>
    </p:spTree>
    <p:extLst>
      <p:ext uri="{BB962C8B-B14F-4D97-AF65-F5344CB8AC3E}">
        <p14:creationId xmlns:p14="http://schemas.microsoft.com/office/powerpoint/2010/main" val="179009311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A picture containing indoor, kitchen, table, preparing&#10;&#10;Description automatically generated">
            <a:extLst>
              <a:ext uri="{FF2B5EF4-FFF2-40B4-BE49-F238E27FC236}">
                <a16:creationId xmlns:a16="http://schemas.microsoft.com/office/drawing/2014/main" id="{F851EF2B-EA79-4778-B040-0DCEA6D0443E}"/>
              </a:ext>
            </a:extLst>
          </p:cNvPr>
          <p:cNvPicPr>
            <a:picLocks noGrp="1" noChangeAspect="1"/>
          </p:cNvPicPr>
          <p:nvPr>
            <p:ph sz="quarter" idx="4"/>
          </p:nvPr>
        </p:nvPicPr>
        <p:blipFill>
          <a:blip r:embed="rId2">
            <a:alphaModFix amt="85000"/>
          </a:blip>
          <a:stretch>
            <a:fillRect/>
          </a:stretch>
        </p:blipFill>
        <p:spPr>
          <a:xfrm>
            <a:off x="4609332" y="0"/>
            <a:ext cx="10289714" cy="6858000"/>
          </a:xfrm>
        </p:spPr>
      </p:pic>
      <p:pic>
        <p:nvPicPr>
          <p:cNvPr id="18" name="Content Placeholder 17" descr="A person preparing food in a kitchen&#10;&#10;Description automatically generated">
            <a:extLst>
              <a:ext uri="{FF2B5EF4-FFF2-40B4-BE49-F238E27FC236}">
                <a16:creationId xmlns:a16="http://schemas.microsoft.com/office/drawing/2014/main" id="{C891D217-5A58-447B-A400-7285A10B4547}"/>
              </a:ext>
            </a:extLst>
          </p:cNvPr>
          <p:cNvPicPr>
            <a:picLocks noGrp="1" noChangeAspect="1"/>
          </p:cNvPicPr>
          <p:nvPr>
            <p:ph sz="half" idx="2"/>
          </p:nvPr>
        </p:nvPicPr>
        <p:blipFill>
          <a:blip r:embed="rId3">
            <a:alphaModFix amt="85000"/>
          </a:blip>
          <a:stretch>
            <a:fillRect/>
          </a:stretch>
        </p:blipFill>
        <p:spPr>
          <a:xfrm>
            <a:off x="0" y="0"/>
            <a:ext cx="4645634" cy="6858000"/>
          </a:xfrm>
        </p:spPr>
      </p:pic>
      <p:sp>
        <p:nvSpPr>
          <p:cNvPr id="2" name="Title 1">
            <a:extLst>
              <a:ext uri="{FF2B5EF4-FFF2-40B4-BE49-F238E27FC236}">
                <a16:creationId xmlns:a16="http://schemas.microsoft.com/office/drawing/2014/main" id="{E965EB99-EBFA-4F53-BDF0-61F80E785A52}"/>
              </a:ext>
            </a:extLst>
          </p:cNvPr>
          <p:cNvSpPr>
            <a:spLocks noGrp="1"/>
          </p:cNvSpPr>
          <p:nvPr>
            <p:ph type="title"/>
          </p:nvPr>
        </p:nvSpPr>
        <p:spPr>
          <a:xfrm>
            <a:off x="789538" y="2113259"/>
            <a:ext cx="12301430" cy="988332"/>
          </a:xfrm>
        </p:spPr>
        <p:txBody>
          <a:bodyPr>
            <a:noAutofit/>
          </a:bodyPr>
          <a:lstStyle/>
          <a:p>
            <a:r>
              <a:rPr lang="en-GB" sz="4400" dirty="0">
                <a:solidFill>
                  <a:schemeClr val="tx1">
                    <a:lumMod val="95000"/>
                    <a:lumOff val="5000"/>
                  </a:schemeClr>
                </a:solidFill>
              </a:rPr>
              <a:t>Nominated for work in Community Kitchens</a:t>
            </a:r>
          </a:p>
        </p:txBody>
      </p:sp>
      <p:sp>
        <p:nvSpPr>
          <p:cNvPr id="3" name="Text Placeholder 2">
            <a:extLst>
              <a:ext uri="{FF2B5EF4-FFF2-40B4-BE49-F238E27FC236}">
                <a16:creationId xmlns:a16="http://schemas.microsoft.com/office/drawing/2014/main" id="{C84A18F9-5058-4B29-9677-C34EF0B67B28}"/>
              </a:ext>
            </a:extLst>
          </p:cNvPr>
          <p:cNvSpPr>
            <a:spLocks noGrp="1"/>
          </p:cNvSpPr>
          <p:nvPr>
            <p:ph type="body" idx="1"/>
          </p:nvPr>
        </p:nvSpPr>
        <p:spPr>
          <a:xfrm>
            <a:off x="195207" y="5872859"/>
            <a:ext cx="4414126" cy="557784"/>
          </a:xfrm>
        </p:spPr>
        <p:txBody>
          <a:bodyPr/>
          <a:lstStyle/>
          <a:p>
            <a:r>
              <a:rPr lang="en-GB" sz="4000" dirty="0">
                <a:solidFill>
                  <a:schemeClr val="bg1"/>
                </a:solidFill>
              </a:rPr>
              <a:t>Bia Project Irish Centre Lewisham</a:t>
            </a:r>
          </a:p>
        </p:txBody>
      </p:sp>
      <p:sp>
        <p:nvSpPr>
          <p:cNvPr id="5" name="Text Placeholder 4">
            <a:extLst>
              <a:ext uri="{FF2B5EF4-FFF2-40B4-BE49-F238E27FC236}">
                <a16:creationId xmlns:a16="http://schemas.microsoft.com/office/drawing/2014/main" id="{909B3ECA-9CC5-46E7-AAA6-546BE17CE610}"/>
              </a:ext>
            </a:extLst>
          </p:cNvPr>
          <p:cNvSpPr>
            <a:spLocks noGrp="1"/>
          </p:cNvSpPr>
          <p:nvPr>
            <p:ph type="body" sz="quarter" idx="3"/>
          </p:nvPr>
        </p:nvSpPr>
        <p:spPr>
          <a:xfrm>
            <a:off x="6807731" y="6151751"/>
            <a:ext cx="5892915" cy="553373"/>
          </a:xfrm>
        </p:spPr>
        <p:txBody>
          <a:bodyPr/>
          <a:lstStyle/>
          <a:p>
            <a:r>
              <a:rPr lang="en-GB" sz="4000" dirty="0">
                <a:solidFill>
                  <a:schemeClr val="bg1"/>
                </a:solidFill>
              </a:rPr>
              <a:t>OXO Community Kitchen</a:t>
            </a:r>
          </a:p>
        </p:txBody>
      </p:sp>
    </p:spTree>
    <p:extLst>
      <p:ext uri="{BB962C8B-B14F-4D97-AF65-F5344CB8AC3E}">
        <p14:creationId xmlns:p14="http://schemas.microsoft.com/office/powerpoint/2010/main" val="346455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7">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1">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9" name="Rectangle 33">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lastic bag filled with meat and vegetables&#10;&#10;Description automatically generated">
            <a:hlinkClick r:id="rId4"/>
            <a:extLst>
              <a:ext uri="{FF2B5EF4-FFF2-40B4-BE49-F238E27FC236}">
                <a16:creationId xmlns:a16="http://schemas.microsoft.com/office/drawing/2014/main" id="{B040C7CF-D41D-4C30-BF33-A866B75888CF}"/>
              </a:ext>
            </a:extLst>
          </p:cNvPr>
          <p:cNvPicPr>
            <a:picLocks noChangeAspect="1"/>
          </p:cNvPicPr>
          <p:nvPr/>
        </p:nvPicPr>
        <p:blipFill rotWithShape="1">
          <a:blip r:embed="rId5">
            <a:alphaModFix amt="40000"/>
          </a:blip>
          <a:srcRect/>
          <a:stretch/>
        </p:blipFill>
        <p:spPr>
          <a:xfrm>
            <a:off x="-39502" y="0"/>
            <a:ext cx="12194360" cy="6858000"/>
          </a:xfrm>
          <a:prstGeom prst="rect">
            <a:avLst/>
          </a:prstGeom>
        </p:spPr>
      </p:pic>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1023870" y="702156"/>
            <a:ext cx="10144260" cy="1013800"/>
          </a:xfrm>
        </p:spPr>
        <p:txBody>
          <a:bodyPr vert="horz" lIns="91440" tIns="45720" rIns="91440" bIns="45720" rtlCol="0" anchor="b">
            <a:normAutofit/>
          </a:bodyPr>
          <a:lstStyle/>
          <a:p>
            <a:r>
              <a:rPr lang="en-US" b="0" kern="1200" cap="all" dirty="0">
                <a:solidFill>
                  <a:schemeClr val="tx1"/>
                </a:solidFill>
                <a:latin typeface="+mj-lt"/>
                <a:ea typeface="+mj-ea"/>
                <a:cs typeface="+mj-cs"/>
              </a:rPr>
              <a:t>Bia Project Timeline</a:t>
            </a:r>
          </a:p>
        </p:txBody>
      </p:sp>
      <p:sp>
        <p:nvSpPr>
          <p:cNvPr id="8" name="TextBox 7">
            <a:extLst>
              <a:ext uri="{FF2B5EF4-FFF2-40B4-BE49-F238E27FC236}">
                <a16:creationId xmlns:a16="http://schemas.microsoft.com/office/drawing/2014/main" id="{FA7AEF6A-1206-4D62-915E-D9EE8AF184B1}"/>
              </a:ext>
            </a:extLst>
          </p:cNvPr>
          <p:cNvSpPr txBox="1"/>
          <p:nvPr/>
        </p:nvSpPr>
        <p:spPr>
          <a:xfrm>
            <a:off x="1285875" y="5429250"/>
            <a:ext cx="2486025" cy="707886"/>
          </a:xfrm>
          <a:prstGeom prst="rect">
            <a:avLst/>
          </a:prstGeom>
          <a:noFill/>
        </p:spPr>
        <p:txBody>
          <a:bodyPr wrap="square" rtlCol="0">
            <a:spAutoFit/>
          </a:bodyPr>
          <a:lstStyle/>
          <a:p>
            <a:pPr algn="ctr">
              <a:spcAft>
                <a:spcPts val="600"/>
              </a:spcAft>
            </a:pPr>
            <a:r>
              <a:rPr lang="en-GB" sz="2000" dirty="0">
                <a:solidFill>
                  <a:schemeClr val="accent1">
                    <a:lumMod val="60000"/>
                    <a:lumOff val="40000"/>
                  </a:schemeClr>
                </a:solidFill>
              </a:rPr>
              <a:t>23 Mar. 2020 start of lockdown</a:t>
            </a:r>
          </a:p>
        </p:txBody>
      </p:sp>
      <p:pic>
        <p:nvPicPr>
          <p:cNvPr id="14" name="Picture 13" descr="A bowl of food on a tray&#10;&#10;Description automatically generated">
            <a:extLst>
              <a:ext uri="{FF2B5EF4-FFF2-40B4-BE49-F238E27FC236}">
                <a16:creationId xmlns:a16="http://schemas.microsoft.com/office/drawing/2014/main" id="{E70323E4-1BEC-4DDD-9BC0-2E87B66D040E}"/>
              </a:ext>
            </a:extLst>
          </p:cNvPr>
          <p:cNvPicPr>
            <a:picLocks noChangeAspect="1"/>
          </p:cNvPicPr>
          <p:nvPr/>
        </p:nvPicPr>
        <p:blipFill>
          <a:blip r:embed="rId6">
            <a:alphaModFix amt="70000"/>
          </a:blip>
          <a:stretch>
            <a:fillRect/>
          </a:stretch>
        </p:blipFill>
        <p:spPr>
          <a:xfrm>
            <a:off x="6134323" y="-15814"/>
            <a:ext cx="6057677" cy="6858000"/>
          </a:xfrm>
          <a:prstGeom prst="rect">
            <a:avLst/>
          </a:prstGeom>
        </p:spPr>
      </p:pic>
      <p:graphicFrame>
        <p:nvGraphicFramePr>
          <p:cNvPr id="40" name="Content Placeholder 2" descr="SmartArt timeline">
            <a:extLst>
              <a:ext uri="{FF2B5EF4-FFF2-40B4-BE49-F238E27FC236}">
                <a16:creationId xmlns:a16="http://schemas.microsoft.com/office/drawing/2014/main" id="{588F46CA-B9C9-4DF2-80F8-260A6F0C0E2D}"/>
              </a:ext>
            </a:extLst>
          </p:cNvPr>
          <p:cNvGraphicFramePr/>
          <p:nvPr>
            <p:extLst>
              <p:ext uri="{D42A27DB-BD31-4B8C-83A1-F6EECF244321}">
                <p14:modId xmlns:p14="http://schemas.microsoft.com/office/powerpoint/2010/main" val="1037863297"/>
              </p:ext>
            </p:extLst>
          </p:nvPr>
        </p:nvGraphicFramePr>
        <p:xfrm>
          <a:off x="965199" y="2180496"/>
          <a:ext cx="10261602" cy="36783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6" name="Straight Arrow Connector 15">
            <a:extLst>
              <a:ext uri="{FF2B5EF4-FFF2-40B4-BE49-F238E27FC236}">
                <a16:creationId xmlns:a16="http://schemas.microsoft.com/office/drawing/2014/main" id="{CC1BE4A9-3C07-4633-AB07-F3267BB78611}"/>
              </a:ext>
            </a:extLst>
          </p:cNvPr>
          <p:cNvCxnSpPr/>
          <p:nvPr/>
        </p:nvCxnSpPr>
        <p:spPr>
          <a:xfrm flipV="1">
            <a:off x="3105150" y="4019647"/>
            <a:ext cx="762000" cy="1476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9486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preparing food in a bowl&#10;&#10;Description automatically generated">
            <a:extLst>
              <a:ext uri="{FF2B5EF4-FFF2-40B4-BE49-F238E27FC236}">
                <a16:creationId xmlns:a16="http://schemas.microsoft.com/office/drawing/2014/main" id="{2B953C5A-D21E-4A11-BC94-127F69F3F06F}"/>
              </a:ext>
            </a:extLst>
          </p:cNvPr>
          <p:cNvPicPr>
            <a:picLocks noChangeAspect="1"/>
          </p:cNvPicPr>
          <p:nvPr/>
        </p:nvPicPr>
        <p:blipFill rotWithShape="1">
          <a:blip r:embed="rId2"/>
          <a:srcRect t="39737" b="23701"/>
          <a:stretch/>
        </p:blipFill>
        <p:spPr>
          <a:xfrm>
            <a:off x="20" y="10"/>
            <a:ext cx="12191980" cy="6857990"/>
          </a:xfrm>
          <a:prstGeom prst="rect">
            <a:avLst/>
          </a:prstGeom>
        </p:spPr>
      </p:pic>
      <p:sp>
        <p:nvSpPr>
          <p:cNvPr id="2" name="Rectangle 1">
            <a:extLst>
              <a:ext uri="{FF2B5EF4-FFF2-40B4-BE49-F238E27FC236}">
                <a16:creationId xmlns:a16="http://schemas.microsoft.com/office/drawing/2014/main" id="{3DF53D23-2FA7-411D-99F2-A40C5CE7602E}"/>
              </a:ext>
            </a:extLst>
          </p:cNvPr>
          <p:cNvSpPr/>
          <p:nvPr/>
        </p:nvSpPr>
        <p:spPr>
          <a:xfrm>
            <a:off x="2101516" y="3244334"/>
            <a:ext cx="8277726" cy="830997"/>
          </a:xfrm>
          <a:prstGeom prst="rect">
            <a:avLst/>
          </a:prstGeom>
        </p:spPr>
        <p:txBody>
          <a:bodyPr wrap="square">
            <a:spAutoFit/>
          </a:bodyPr>
          <a:lstStyle/>
          <a:p>
            <a:pPr>
              <a:spcAft>
                <a:spcPts val="600"/>
              </a:spcAft>
            </a:pPr>
            <a:r>
              <a:rPr lang="en-GB" sz="2400" dirty="0">
                <a:solidFill>
                  <a:schemeClr val="bg1"/>
                </a:solidFill>
              </a:rPr>
              <a:t>https://twitter.com/lewishamlocal/status/1264244840323219457?s=20</a:t>
            </a:r>
          </a:p>
        </p:txBody>
      </p:sp>
    </p:spTree>
    <p:extLst>
      <p:ext uri="{BB962C8B-B14F-4D97-AF65-F5344CB8AC3E}">
        <p14:creationId xmlns:p14="http://schemas.microsoft.com/office/powerpoint/2010/main" val="17024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4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4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4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50">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61" name="Rectangle 52">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ndoor, food, filled, open&#10;&#10;Description automatically generated">
            <a:extLst>
              <a:ext uri="{FF2B5EF4-FFF2-40B4-BE49-F238E27FC236}">
                <a16:creationId xmlns:a16="http://schemas.microsoft.com/office/drawing/2014/main" id="{24AEFEAA-3128-4ADA-81A2-173AEE394550}"/>
              </a:ext>
            </a:extLst>
          </p:cNvPr>
          <p:cNvPicPr>
            <a:picLocks noChangeAspect="1"/>
          </p:cNvPicPr>
          <p:nvPr/>
        </p:nvPicPr>
        <p:blipFill rotWithShape="1">
          <a:blip r:embed="rId3">
            <a:alphaModFix amt="40000"/>
          </a:blip>
          <a:srcRect t="17148" b="7852"/>
          <a:stretch/>
        </p:blipFill>
        <p:spPr>
          <a:xfrm>
            <a:off x="20" y="10"/>
            <a:ext cx="12191980" cy="6857990"/>
          </a:xfrm>
          <a:prstGeom prst="rect">
            <a:avLst/>
          </a:prstGeom>
        </p:spPr>
      </p:pic>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1001271" y="453643"/>
            <a:ext cx="10225530" cy="1475013"/>
          </a:xfrm>
        </p:spPr>
        <p:txBody>
          <a:bodyPr vert="horz" lIns="91440" tIns="45720" rIns="91440" bIns="45720" rtlCol="0" anchor="b">
            <a:normAutofit/>
          </a:bodyPr>
          <a:lstStyle/>
          <a:p>
            <a:r>
              <a:rPr lang="en-US" sz="4000" dirty="0">
                <a:solidFill>
                  <a:schemeClr val="tx1"/>
                </a:solidFill>
              </a:rPr>
              <a:t>OXO Community Kitchen Timeline</a:t>
            </a:r>
          </a:p>
        </p:txBody>
      </p:sp>
      <p:graphicFrame>
        <p:nvGraphicFramePr>
          <p:cNvPr id="40" name="Content Placeholder 2" descr="SmartArt timeline">
            <a:extLst>
              <a:ext uri="{FF2B5EF4-FFF2-40B4-BE49-F238E27FC236}">
                <a16:creationId xmlns:a16="http://schemas.microsoft.com/office/drawing/2014/main" id="{588F46CA-B9C9-4DF2-80F8-260A6F0C0E2D}"/>
              </a:ext>
            </a:extLst>
          </p:cNvPr>
          <p:cNvGraphicFramePr/>
          <p:nvPr>
            <p:extLst>
              <p:ext uri="{D42A27DB-BD31-4B8C-83A1-F6EECF244321}">
                <p14:modId xmlns:p14="http://schemas.microsoft.com/office/powerpoint/2010/main" val="3268257988"/>
              </p:ext>
            </p:extLst>
          </p:nvPr>
        </p:nvGraphicFramePr>
        <p:xfrm>
          <a:off x="965199" y="1928656"/>
          <a:ext cx="10225530" cy="39301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115863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building&#10;&#10;Description automatically generated">
            <a:extLst>
              <a:ext uri="{FF2B5EF4-FFF2-40B4-BE49-F238E27FC236}">
                <a16:creationId xmlns:a16="http://schemas.microsoft.com/office/drawing/2014/main" id="{2DDF53CB-3626-4B49-950E-4A363992C5C9}"/>
              </a:ext>
            </a:extLst>
          </p:cNvPr>
          <p:cNvPicPr>
            <a:picLocks noChangeAspect="1"/>
          </p:cNvPicPr>
          <p:nvPr/>
        </p:nvPicPr>
        <p:blipFill rotWithShape="1">
          <a:blip r:embed="rId2">
            <a:alphaModFix amt="40000"/>
          </a:blip>
          <a:srcRect l="10298" r="3035" b="-1"/>
          <a:stretch/>
        </p:blipFill>
        <p:spPr>
          <a:xfrm>
            <a:off x="20" y="0"/>
            <a:ext cx="12191980" cy="6857990"/>
          </a:xfrm>
          <a:prstGeom prst="rect">
            <a:avLst/>
          </a:prstGeom>
        </p:spPr>
      </p:pic>
      <p:sp>
        <p:nvSpPr>
          <p:cNvPr id="2" name="Title 1">
            <a:extLst>
              <a:ext uri="{FF2B5EF4-FFF2-40B4-BE49-F238E27FC236}">
                <a16:creationId xmlns:a16="http://schemas.microsoft.com/office/drawing/2014/main" id="{80FDCC69-1878-433E-808D-73EF1FB6DBFF}"/>
              </a:ext>
            </a:extLst>
          </p:cNvPr>
          <p:cNvSpPr>
            <a:spLocks noGrp="1"/>
          </p:cNvSpPr>
          <p:nvPr>
            <p:ph type="title"/>
          </p:nvPr>
        </p:nvSpPr>
        <p:spPr>
          <a:xfrm>
            <a:off x="1023870" y="167505"/>
            <a:ext cx="10144260" cy="1013800"/>
          </a:xfrm>
        </p:spPr>
        <p:txBody>
          <a:bodyPr>
            <a:normAutofit/>
          </a:bodyPr>
          <a:lstStyle/>
          <a:p>
            <a:r>
              <a:rPr lang="en-GB" dirty="0">
                <a:solidFill>
                  <a:schemeClr val="tx1"/>
                </a:solidFill>
              </a:rPr>
              <a:t>Community kitchens Serve/D</a:t>
            </a:r>
          </a:p>
        </p:txBody>
      </p:sp>
      <p:sp>
        <p:nvSpPr>
          <p:cNvPr id="3" name="Content Placeholder 2">
            <a:extLst>
              <a:ext uri="{FF2B5EF4-FFF2-40B4-BE49-F238E27FC236}">
                <a16:creationId xmlns:a16="http://schemas.microsoft.com/office/drawing/2014/main" id="{4204A2AE-49CB-4EF0-9950-5B90C6C7CD6D}"/>
              </a:ext>
            </a:extLst>
          </p:cNvPr>
          <p:cNvSpPr>
            <a:spLocks noGrp="1"/>
          </p:cNvSpPr>
          <p:nvPr>
            <p:ph idx="1"/>
          </p:nvPr>
        </p:nvSpPr>
        <p:spPr>
          <a:xfrm>
            <a:off x="965199" y="2180496"/>
            <a:ext cx="10261602" cy="3678303"/>
          </a:xfrm>
        </p:spPr>
        <p:txBody>
          <a:bodyPr>
            <a:noAutofit/>
          </a:bodyPr>
          <a:lstStyle/>
          <a:p>
            <a:pPr>
              <a:buFont typeface="Wingdings" panose="05000000000000000000" pitchFamily="2" charset="2"/>
              <a:buChar char="§"/>
            </a:pPr>
            <a:r>
              <a:rPr lang="en-GB" sz="2400" dirty="0"/>
              <a:t>Older Londoners who were self-isolating and or unable to fend for themself</a:t>
            </a:r>
          </a:p>
          <a:p>
            <a:pPr>
              <a:buFont typeface="Wingdings" panose="05000000000000000000" pitchFamily="2" charset="2"/>
              <a:buChar char="§"/>
            </a:pPr>
            <a:r>
              <a:rPr lang="en-GB" sz="2400" dirty="0"/>
              <a:t>Children and families who would normally receive free school meals</a:t>
            </a:r>
          </a:p>
          <a:p>
            <a:pPr>
              <a:buFont typeface="Wingdings" panose="05000000000000000000" pitchFamily="2" charset="2"/>
              <a:buChar char="§"/>
            </a:pPr>
            <a:r>
              <a:rPr lang="en-GB" sz="2400" dirty="0"/>
              <a:t>People with disabilities /illness who had to self-isolate</a:t>
            </a:r>
          </a:p>
          <a:p>
            <a:pPr>
              <a:buFont typeface="Wingdings" panose="05000000000000000000" pitchFamily="2" charset="2"/>
              <a:buChar char="§"/>
            </a:pPr>
            <a:r>
              <a:rPr lang="en-GB" sz="2400" dirty="0"/>
              <a:t>Homeless and people with multiple addictions</a:t>
            </a:r>
          </a:p>
          <a:p>
            <a:pPr>
              <a:buFont typeface="Wingdings" panose="05000000000000000000" pitchFamily="2" charset="2"/>
              <a:buChar char="§"/>
            </a:pPr>
            <a:r>
              <a:rPr lang="en-GB" sz="2400" dirty="0"/>
              <a:t>The general public by minimising food surplus and thus associated Co2 emissions</a:t>
            </a:r>
          </a:p>
          <a:p>
            <a:pPr>
              <a:buFont typeface="Wingdings" panose="05000000000000000000" pitchFamily="2" charset="2"/>
              <a:buChar char="§"/>
            </a:pPr>
            <a:r>
              <a:rPr lang="en-GB" sz="2400" dirty="0"/>
              <a:t>The general public by improving the health and well-being of vulnerable people thus reducing health care costs</a:t>
            </a:r>
          </a:p>
          <a:p>
            <a:pPr>
              <a:buFont typeface="Wingdings" panose="05000000000000000000" pitchFamily="2" charset="2"/>
              <a:buChar char="§"/>
            </a:pPr>
            <a:r>
              <a:rPr lang="en-GB" sz="2400" dirty="0"/>
              <a:t>My colleagues and other people in the community who chose volunteering as means of improving their mental well being</a:t>
            </a:r>
          </a:p>
        </p:txBody>
      </p:sp>
    </p:spTree>
    <p:extLst>
      <p:ext uri="{BB962C8B-B14F-4D97-AF65-F5344CB8AC3E}">
        <p14:creationId xmlns:p14="http://schemas.microsoft.com/office/powerpoint/2010/main" val="239952781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green, table, sitting&#10;&#10;Description automatically generated">
            <a:extLst>
              <a:ext uri="{FF2B5EF4-FFF2-40B4-BE49-F238E27FC236}">
                <a16:creationId xmlns:a16="http://schemas.microsoft.com/office/drawing/2014/main" id="{EDDA1BEA-8D21-4CC5-B7DF-F425A1267344}"/>
              </a:ext>
            </a:extLst>
          </p:cNvPr>
          <p:cNvPicPr>
            <a:picLocks noChangeAspect="1"/>
          </p:cNvPicPr>
          <p:nvPr/>
        </p:nvPicPr>
        <p:blipFill rotWithShape="1">
          <a:blip r:embed="rId2">
            <a:alphaModFix amt="40000"/>
          </a:blip>
          <a:srcRect/>
          <a:stretch/>
        </p:blipFill>
        <p:spPr>
          <a:xfrm rot="5400000">
            <a:off x="2990687" y="-3823025"/>
            <a:ext cx="7690338" cy="13671712"/>
          </a:xfrm>
          <a:prstGeom prst="rect">
            <a:avLst/>
          </a:prstGeom>
        </p:spPr>
      </p:pic>
      <p:sp>
        <p:nvSpPr>
          <p:cNvPr id="2" name="Title 1">
            <a:extLst>
              <a:ext uri="{FF2B5EF4-FFF2-40B4-BE49-F238E27FC236}">
                <a16:creationId xmlns:a16="http://schemas.microsoft.com/office/drawing/2014/main" id="{190687B7-4424-4A20-AE78-6EDA40CA6FB3}"/>
              </a:ext>
            </a:extLst>
          </p:cNvPr>
          <p:cNvSpPr>
            <a:spLocks noGrp="1"/>
          </p:cNvSpPr>
          <p:nvPr>
            <p:ph type="title"/>
          </p:nvPr>
        </p:nvSpPr>
        <p:spPr>
          <a:xfrm>
            <a:off x="1023870" y="-14599"/>
            <a:ext cx="10144260" cy="1013800"/>
          </a:xfrm>
        </p:spPr>
        <p:txBody>
          <a:bodyPr>
            <a:normAutofit/>
          </a:bodyPr>
          <a:lstStyle/>
          <a:p>
            <a:r>
              <a:rPr lang="en-GB" dirty="0">
                <a:solidFill>
                  <a:schemeClr val="tx1"/>
                </a:solidFill>
              </a:rPr>
              <a:t>Challenges are just Opportunities in Disguise</a:t>
            </a:r>
          </a:p>
        </p:txBody>
      </p:sp>
      <p:sp>
        <p:nvSpPr>
          <p:cNvPr id="3" name="Content Placeholder 2">
            <a:extLst>
              <a:ext uri="{FF2B5EF4-FFF2-40B4-BE49-F238E27FC236}">
                <a16:creationId xmlns:a16="http://schemas.microsoft.com/office/drawing/2014/main" id="{F922692C-7A78-40A6-8937-A16BDF6C875E}"/>
              </a:ext>
            </a:extLst>
          </p:cNvPr>
          <p:cNvSpPr>
            <a:spLocks noGrp="1"/>
          </p:cNvSpPr>
          <p:nvPr>
            <p:ph idx="1"/>
          </p:nvPr>
        </p:nvSpPr>
        <p:spPr>
          <a:xfrm>
            <a:off x="288758" y="2180496"/>
            <a:ext cx="11454063" cy="3678303"/>
          </a:xfrm>
        </p:spPr>
        <p:txBody>
          <a:bodyPr numCol="2">
            <a:noAutofit/>
          </a:bodyPr>
          <a:lstStyle/>
          <a:p>
            <a:pPr>
              <a:buFont typeface="Arial" panose="020B0604020202020204" pitchFamily="34" charset="0"/>
              <a:buChar char="•"/>
            </a:pPr>
            <a:r>
              <a:rPr lang="en-GB" sz="2400" dirty="0"/>
              <a:t>Excess food from the OXO Tower Restaurant closure and being put on furlough</a:t>
            </a:r>
          </a:p>
          <a:p>
            <a:pPr>
              <a:buFont typeface="Arial" panose="020B0604020202020204" pitchFamily="34" charset="0"/>
              <a:buChar char="•"/>
            </a:pPr>
            <a:r>
              <a:rPr lang="en-GB" sz="2400" dirty="0"/>
              <a:t>Building brand new trust relationships</a:t>
            </a:r>
          </a:p>
          <a:p>
            <a:pPr>
              <a:buFont typeface="Arial" panose="020B0604020202020204" pitchFamily="34" charset="0"/>
              <a:buChar char="•"/>
            </a:pPr>
            <a:r>
              <a:rPr lang="en-GB" sz="2400" dirty="0"/>
              <a:t>Unknown risk and transmission route of </a:t>
            </a:r>
            <a:r>
              <a:rPr lang="en-GB" sz="2400" dirty="0" err="1"/>
              <a:t>Covid</a:t>
            </a:r>
            <a:r>
              <a:rPr lang="en-GB" sz="2400" dirty="0"/>
              <a:t> required risk assessments</a:t>
            </a:r>
          </a:p>
          <a:p>
            <a:pPr>
              <a:buFont typeface="Arial" panose="020B0604020202020204" pitchFamily="34" charset="0"/>
              <a:buChar char="•"/>
            </a:pPr>
            <a:r>
              <a:rPr lang="en-GB" sz="2400" dirty="0"/>
              <a:t>Food Safety and Allergy Safety for vulnerable people was a must</a:t>
            </a:r>
          </a:p>
          <a:p>
            <a:pPr>
              <a:buFont typeface="Arial" panose="020B0604020202020204" pitchFamily="34" charset="0"/>
              <a:buChar char="•"/>
            </a:pPr>
            <a:r>
              <a:rPr lang="en-GB" sz="2400" dirty="0"/>
              <a:t>Ensuring the cooling chain is maintained</a:t>
            </a:r>
          </a:p>
          <a:p>
            <a:pPr>
              <a:buFont typeface="Arial" panose="020B0604020202020204" pitchFamily="34" charset="0"/>
              <a:buChar char="•"/>
            </a:pPr>
            <a:endParaRPr lang="en-GB" sz="2400" dirty="0"/>
          </a:p>
          <a:p>
            <a:pPr>
              <a:buFont typeface="Arial" panose="020B0604020202020204" pitchFamily="34" charset="0"/>
              <a:buChar char="•"/>
            </a:pPr>
            <a:r>
              <a:rPr lang="en-GB" sz="2400" dirty="0"/>
              <a:t>Finding a supplier for the Bia Project and a partner for the delivery</a:t>
            </a:r>
          </a:p>
          <a:p>
            <a:pPr>
              <a:buFont typeface="Arial" panose="020B0604020202020204" pitchFamily="34" charset="0"/>
              <a:buChar char="•"/>
            </a:pPr>
            <a:r>
              <a:rPr lang="en-GB" sz="2400" dirty="0"/>
              <a:t>Convincing OXO Tower Management to open their kitchen</a:t>
            </a:r>
          </a:p>
          <a:p>
            <a:pPr>
              <a:buFont typeface="Arial" panose="020B0604020202020204" pitchFamily="34" charset="0"/>
              <a:buChar char="•"/>
            </a:pPr>
            <a:r>
              <a:rPr lang="en-GB" sz="2400" dirty="0"/>
              <a:t>Finding suitable charity partners</a:t>
            </a:r>
          </a:p>
          <a:p>
            <a:pPr>
              <a:buFont typeface="Arial" panose="020B0604020202020204" pitchFamily="34" charset="0"/>
              <a:buChar char="•"/>
            </a:pPr>
            <a:r>
              <a:rPr lang="en-GB" sz="2400" dirty="0"/>
              <a:t>Scaling up to several hundred meals a day at OXO</a:t>
            </a:r>
          </a:p>
          <a:p>
            <a:pPr>
              <a:buFont typeface="Arial" panose="020B0604020202020204" pitchFamily="34" charset="0"/>
              <a:buChar char="•"/>
            </a:pPr>
            <a:r>
              <a:rPr lang="en-GB" sz="2400" dirty="0"/>
              <a:t>Scaling it down when the restaurant re-opened</a:t>
            </a:r>
          </a:p>
          <a:p>
            <a:pPr>
              <a:buFont typeface="Arial" panose="020B0604020202020204" pitchFamily="34" charset="0"/>
              <a:buChar char="•"/>
            </a:pPr>
            <a:r>
              <a:rPr lang="en-GB" sz="2400" dirty="0"/>
              <a:t>Cooking and packaging 1200 meals in a day </a:t>
            </a:r>
          </a:p>
        </p:txBody>
      </p:sp>
    </p:spTree>
    <p:extLst>
      <p:ext uri="{BB962C8B-B14F-4D97-AF65-F5344CB8AC3E}">
        <p14:creationId xmlns:p14="http://schemas.microsoft.com/office/powerpoint/2010/main" val="308598460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building, front, sitting&#10;&#10;Description automatically generated">
            <a:extLst>
              <a:ext uri="{FF2B5EF4-FFF2-40B4-BE49-F238E27FC236}">
                <a16:creationId xmlns:a16="http://schemas.microsoft.com/office/drawing/2014/main" id="{CFA3B7FE-DDE3-47B9-A454-9254DE171EC6}"/>
              </a:ext>
            </a:extLst>
          </p:cNvPr>
          <p:cNvPicPr>
            <a:picLocks noChangeAspect="1"/>
          </p:cNvPicPr>
          <p:nvPr/>
        </p:nvPicPr>
        <p:blipFill rotWithShape="1">
          <a:blip r:embed="rId2">
            <a:alphaModFix amt="40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C731FA9C-E5B9-4BB9-9EC7-EDD0442C7A1D}"/>
              </a:ext>
            </a:extLst>
          </p:cNvPr>
          <p:cNvSpPr>
            <a:spLocks noGrp="1"/>
          </p:cNvSpPr>
          <p:nvPr>
            <p:ph type="title"/>
          </p:nvPr>
        </p:nvSpPr>
        <p:spPr>
          <a:xfrm>
            <a:off x="1023870" y="702156"/>
            <a:ext cx="10144260" cy="1013800"/>
          </a:xfrm>
        </p:spPr>
        <p:txBody>
          <a:bodyPr>
            <a:normAutofit/>
          </a:bodyPr>
          <a:lstStyle/>
          <a:p>
            <a:r>
              <a:rPr lang="en-GB" dirty="0">
                <a:solidFill>
                  <a:schemeClr val="tx1"/>
                </a:solidFill>
              </a:rPr>
              <a:t>Food Hero of the Year - what it means to me</a:t>
            </a:r>
          </a:p>
        </p:txBody>
      </p:sp>
      <p:sp>
        <p:nvSpPr>
          <p:cNvPr id="3" name="Content Placeholder 2">
            <a:extLst>
              <a:ext uri="{FF2B5EF4-FFF2-40B4-BE49-F238E27FC236}">
                <a16:creationId xmlns:a16="http://schemas.microsoft.com/office/drawing/2014/main" id="{33E6DD30-2800-4E49-B812-22FFF1642FE6}"/>
              </a:ext>
            </a:extLst>
          </p:cNvPr>
          <p:cNvSpPr>
            <a:spLocks noGrp="1"/>
          </p:cNvSpPr>
          <p:nvPr>
            <p:ph idx="1"/>
          </p:nvPr>
        </p:nvSpPr>
        <p:spPr>
          <a:xfrm>
            <a:off x="965199" y="2180496"/>
            <a:ext cx="10261602" cy="3678303"/>
          </a:xfrm>
        </p:spPr>
        <p:txBody>
          <a:bodyPr>
            <a:normAutofit/>
          </a:bodyPr>
          <a:lstStyle/>
          <a:p>
            <a:r>
              <a:rPr lang="en-GB" sz="2400" dirty="0"/>
              <a:t>Actively setting up community kitchens and cooking many thousands of plant based meals this year was simply the right thing to do. </a:t>
            </a:r>
          </a:p>
          <a:p>
            <a:r>
              <a:rPr lang="en-GB" sz="2400" dirty="0"/>
              <a:t>This year has taken so much from all of us so the only way to deal with this grief is by giving back and coming together. </a:t>
            </a:r>
          </a:p>
          <a:p>
            <a:r>
              <a:rPr lang="en-GB" sz="2400" dirty="0"/>
              <a:t>Food allows communities to come together and heal and this will remain true the year of </a:t>
            </a:r>
            <a:r>
              <a:rPr lang="en-GB" sz="2400" dirty="0" err="1"/>
              <a:t>Covid</a:t>
            </a:r>
            <a:r>
              <a:rPr lang="en-GB" sz="2400" dirty="0"/>
              <a:t> shattered the world.</a:t>
            </a:r>
          </a:p>
        </p:txBody>
      </p:sp>
    </p:spTree>
    <p:extLst>
      <p:ext uri="{BB962C8B-B14F-4D97-AF65-F5344CB8AC3E}">
        <p14:creationId xmlns:p14="http://schemas.microsoft.com/office/powerpoint/2010/main" val="167673356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2.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3.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6a2ab804-7c43-40f6-befb-28ea374de5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986B600252044B8BEF7266A58473FF" ma:contentTypeVersion="13" ma:contentTypeDescription="Create a new document." ma:contentTypeScope="" ma:versionID="439fccc10cf37c424f182d397576c4d6">
  <xsd:schema xmlns:xsd="http://www.w3.org/2001/XMLSchema" xmlns:xs="http://www.w3.org/2001/XMLSchema" xmlns:p="http://schemas.microsoft.com/office/2006/metadata/properties" xmlns:ns3="6a2ab804-7c43-40f6-befb-28ea374de552" xmlns:ns4="d3635c7f-e8d5-45c6-b122-ecbab07f4c6c" targetNamespace="http://schemas.microsoft.com/office/2006/metadata/properties" ma:root="true" ma:fieldsID="340d09e0fba531d4aa99718dbc542eee" ns3:_="" ns4:_="">
    <xsd:import namespace="6a2ab804-7c43-40f6-befb-28ea374de552"/>
    <xsd:import namespace="d3635c7f-e8d5-45c6-b122-ecbab07f4c6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2ab804-7c43-40f6-befb-28ea374de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635c7f-e8d5-45c6-b122-ecbab07f4c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55B2D-BAB7-438A-85DA-0266A24CB79F}">
  <ds:schemaRef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d3635c7f-e8d5-45c6-b122-ecbab07f4c6c"/>
    <ds:schemaRef ds:uri="http://www.w3.org/XML/1998/namespace"/>
    <ds:schemaRef ds:uri="6a2ab804-7c43-40f6-befb-28ea374de552"/>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805E357-A935-4C08-BFA1-686EF3ADAE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2ab804-7c43-40f6-befb-28ea374de552"/>
    <ds:schemaRef ds:uri="d3635c7f-e8d5-45c6-b122-ecbab07f4c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C6403A-684A-431F-8F36-A24C99E286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TotalTime>
  <Words>610</Words>
  <Application>Microsoft Office PowerPoint</Application>
  <PresentationFormat>Widescreen</PresentationFormat>
  <Paragraphs>60</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Franklin Gothic Book</vt:lpstr>
      <vt:lpstr>Franklin Gothic Demi</vt:lpstr>
      <vt:lpstr>Gill Sans MT</vt:lpstr>
      <vt:lpstr>Wingdings</vt:lpstr>
      <vt:lpstr>Wingdings 2</vt:lpstr>
      <vt:lpstr>DividendVTI</vt:lpstr>
      <vt:lpstr>Andrea zick</vt:lpstr>
      <vt:lpstr>Food Hero of the Year</vt:lpstr>
      <vt:lpstr>Nominated for work in Community Kitchens</vt:lpstr>
      <vt:lpstr>Bia Project Timeline</vt:lpstr>
      <vt:lpstr>PowerPoint Presentation</vt:lpstr>
      <vt:lpstr>OXO Community Kitchen Timeline</vt:lpstr>
      <vt:lpstr>Community kitchens Serve/D</vt:lpstr>
      <vt:lpstr>Challenges are just Opportunities in Disguise</vt:lpstr>
      <vt:lpstr>Food Hero of the Year - what it means to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Andrea zick</dc:title>
  <dc:creator>Andrea Zick</dc:creator>
  <cp:lastModifiedBy>Andrea Zick</cp:lastModifiedBy>
  <cp:revision>1</cp:revision>
  <cp:lastPrinted>2020-10-30T15:59:46Z</cp:lastPrinted>
  <dcterms:created xsi:type="dcterms:W3CDTF">2020-10-29T14:51:29Z</dcterms:created>
  <dcterms:modified xsi:type="dcterms:W3CDTF">2020-10-30T17:14:05Z</dcterms:modified>
</cp:coreProperties>
</file>